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35" r:id="rId2"/>
    <p:sldId id="336" r:id="rId3"/>
    <p:sldId id="337" r:id="rId4"/>
    <p:sldId id="347" r:id="rId5"/>
    <p:sldId id="339" r:id="rId6"/>
    <p:sldId id="340" r:id="rId7"/>
    <p:sldId id="342" r:id="rId8"/>
    <p:sldId id="343" r:id="rId9"/>
    <p:sldId id="301" r:id="rId10"/>
    <p:sldId id="348" r:id="rId11"/>
    <p:sldId id="349" r:id="rId12"/>
    <p:sldId id="351" r:id="rId13"/>
    <p:sldId id="350" r:id="rId14"/>
    <p:sldId id="333" r:id="rId15"/>
    <p:sldId id="354" r:id="rId16"/>
    <p:sldId id="355" r:id="rId17"/>
    <p:sldId id="356" r:id="rId18"/>
    <p:sldId id="318" r:id="rId19"/>
    <p:sldId id="327" r:id="rId20"/>
    <p:sldId id="328" r:id="rId21"/>
    <p:sldId id="329" r:id="rId22"/>
    <p:sldId id="331" r:id="rId23"/>
    <p:sldId id="332" r:id="rId24"/>
    <p:sldId id="334" r:id="rId25"/>
    <p:sldId id="315" r:id="rId26"/>
    <p:sldId id="316" r:id="rId27"/>
    <p:sldId id="296" r:id="rId28"/>
    <p:sldId id="346" r:id="rId29"/>
    <p:sldId id="344" r:id="rId30"/>
    <p:sldId id="34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77535E-E7BD-4FA1-A8B3-C8977C284691}">
          <p14:sldIdLst>
            <p14:sldId id="335"/>
            <p14:sldId id="336"/>
            <p14:sldId id="337"/>
            <p14:sldId id="347"/>
            <p14:sldId id="339"/>
            <p14:sldId id="340"/>
            <p14:sldId id="342"/>
            <p14:sldId id="343"/>
            <p14:sldId id="301"/>
            <p14:sldId id="348"/>
            <p14:sldId id="349"/>
            <p14:sldId id="351"/>
            <p14:sldId id="350"/>
            <p14:sldId id="333"/>
            <p14:sldId id="354"/>
            <p14:sldId id="355"/>
            <p14:sldId id="356"/>
            <p14:sldId id="318"/>
            <p14:sldId id="327"/>
            <p14:sldId id="328"/>
            <p14:sldId id="329"/>
            <p14:sldId id="331"/>
            <p14:sldId id="332"/>
            <p14:sldId id="334"/>
            <p14:sldId id="315"/>
            <p14:sldId id="316"/>
            <p14:sldId id="296"/>
            <p14:sldId id="346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F"/>
    <a:srgbClr val="E8747B"/>
    <a:srgbClr val="000000"/>
    <a:srgbClr val="83F6C6"/>
    <a:srgbClr val="5EA95E"/>
    <a:srgbClr val="59A258"/>
    <a:srgbClr val="EF88A4"/>
    <a:srgbClr val="6D6C53"/>
    <a:srgbClr val="14ADFA"/>
    <a:srgbClr val="106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719" autoAdjust="0"/>
  </p:normalViewPr>
  <p:slideViewPr>
    <p:cSldViewPr snapToGrid="0">
      <p:cViewPr varScale="1">
        <p:scale>
          <a:sx n="68" d="100"/>
          <a:sy n="68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C672B-85B4-47D0-9E0A-3E2684A80B5B}" type="doc">
      <dgm:prSet loTypeId="urn:microsoft.com/office/officeart/2005/8/layout/hierarchy4" loCatId="list" qsTypeId="urn:microsoft.com/office/officeart/2005/8/quickstyle/simple4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28668AAF-5598-473E-B664-DCA4F7BCF0F0}">
      <dgm:prSet phldrT="[Text]" custT="1"/>
      <dgm:spPr/>
      <dgm:t>
        <a:bodyPr/>
        <a:lstStyle/>
        <a:p>
          <a:r>
            <a:rPr lang="en-US" sz="2800" b="1" u="sng" dirty="0">
              <a:latin typeface="Arial"/>
              <a:ea typeface="Arial"/>
              <a:cs typeface="Arial"/>
              <a:sym typeface="Arial"/>
            </a:rPr>
            <a:t>Presented By</a:t>
          </a:r>
          <a:endParaRPr lang="en-US" sz="2800" dirty="0"/>
        </a:p>
      </dgm:t>
    </dgm:pt>
    <dgm:pt modelId="{CB776B5F-B1F8-4B4A-863D-3D07C0CED20D}" type="parTrans" cxnId="{F76B852E-56A3-47F7-AD5F-332F7EB2B7BC}">
      <dgm:prSet/>
      <dgm:spPr/>
      <dgm:t>
        <a:bodyPr/>
        <a:lstStyle/>
        <a:p>
          <a:endParaRPr lang="en-US"/>
        </a:p>
      </dgm:t>
    </dgm:pt>
    <dgm:pt modelId="{12F76B78-EFFA-474C-9117-233C10E1DC58}" type="sibTrans" cxnId="{F76B852E-56A3-47F7-AD5F-332F7EB2B7BC}">
      <dgm:prSet/>
      <dgm:spPr/>
      <dgm:t>
        <a:bodyPr/>
        <a:lstStyle/>
        <a:p>
          <a:endParaRPr lang="en-US"/>
        </a:p>
      </dgm:t>
    </dgm:pt>
    <dgm:pt modelId="{7DB4CFB6-5294-4667-B83B-46B254459E98}">
      <dgm:prSet phldrT="[Text]" custT="1"/>
      <dgm:spPr/>
      <dgm:t>
        <a:bodyPr/>
        <a:lstStyle/>
        <a:p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Nura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Alam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Siddiqe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- 182002005</a:t>
          </a:r>
        </a:p>
        <a:p>
          <a:pPr>
            <a:buClr>
              <a:srgbClr val="000000"/>
            </a:buClr>
            <a:buSzPts val="1400"/>
          </a:pPr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Mahadi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Ahammad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- 182002006</a:t>
          </a:r>
        </a:p>
        <a:p>
          <a:pPr>
            <a:buClr>
              <a:srgbClr val="000000"/>
            </a:buClr>
            <a:buSzPts val="1400"/>
          </a:pPr>
          <a:r>
            <a:rPr lang="en-US" sz="2000" b="1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Safiqul</a:t>
          </a:r>
          <a:r>
            <a:rPr lang="en-US" sz="2000" b="1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Islam </a:t>
          </a:r>
          <a:r>
            <a:rPr lang="en-US" sz="20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- 182002037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>
            <a:buClr>
              <a:srgbClr val="000000"/>
            </a:buClr>
            <a:buSzPts val="1400"/>
          </a:pPr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Dept of CSE, Green University of Bangladesh</a:t>
          </a:r>
        </a:p>
      </dgm:t>
    </dgm:pt>
    <dgm:pt modelId="{2DEB39CE-6269-4D5E-95B0-F6D1A4448A6D}" type="parTrans" cxnId="{46CE254C-A7E5-4A41-8B55-27A0175B3FD1}">
      <dgm:prSet/>
      <dgm:spPr/>
      <dgm:t>
        <a:bodyPr/>
        <a:lstStyle/>
        <a:p>
          <a:endParaRPr lang="en-US"/>
        </a:p>
      </dgm:t>
    </dgm:pt>
    <dgm:pt modelId="{0D901531-D97D-4CA4-8015-04EF0B3CC224}" type="sibTrans" cxnId="{46CE254C-A7E5-4A41-8B55-27A0175B3FD1}">
      <dgm:prSet/>
      <dgm:spPr/>
      <dgm:t>
        <a:bodyPr/>
        <a:lstStyle/>
        <a:p>
          <a:endParaRPr lang="en-US"/>
        </a:p>
      </dgm:t>
    </dgm:pt>
    <dgm:pt modelId="{3E64B1E4-6FC0-418D-B218-D0DA06D26F0E}" type="pres">
      <dgm:prSet presAssocID="{951C672B-85B4-47D0-9E0A-3E2684A80B5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879164-BC0B-4D5C-9E55-66DB5FD25190}" type="pres">
      <dgm:prSet presAssocID="{28668AAF-5598-473E-B664-DCA4F7BCF0F0}" presName="vertOne" presStyleCnt="0"/>
      <dgm:spPr/>
    </dgm:pt>
    <dgm:pt modelId="{1FB71909-50FF-48EA-943C-00736E01B2FB}" type="pres">
      <dgm:prSet presAssocID="{28668AAF-5598-473E-B664-DCA4F7BCF0F0}" presName="txOne" presStyleLbl="node0" presStyleIdx="0" presStyleCnt="1" custScaleY="41390" custLinFactNeighborX="-11516" custLinFactNeighborY="175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4AA3C4-B4BB-490A-8247-D1608E0103ED}" type="pres">
      <dgm:prSet presAssocID="{28668AAF-5598-473E-B664-DCA4F7BCF0F0}" presName="parTransOne" presStyleCnt="0"/>
      <dgm:spPr/>
    </dgm:pt>
    <dgm:pt modelId="{C4AB0B15-CA4E-44A1-9C88-9380E9715B38}" type="pres">
      <dgm:prSet presAssocID="{28668AAF-5598-473E-B664-DCA4F7BCF0F0}" presName="horzOne" presStyleCnt="0"/>
      <dgm:spPr/>
    </dgm:pt>
    <dgm:pt modelId="{9F6136B3-A649-402C-B2BE-F7ECFE363086}" type="pres">
      <dgm:prSet presAssocID="{7DB4CFB6-5294-4667-B83B-46B254459E98}" presName="vertTwo" presStyleCnt="0"/>
      <dgm:spPr/>
    </dgm:pt>
    <dgm:pt modelId="{E32FB447-016F-4F6F-9351-48FC93DD965E}" type="pres">
      <dgm:prSet presAssocID="{7DB4CFB6-5294-4667-B83B-46B254459E98}" presName="txTwo" presStyleLbl="node2" presStyleIdx="0" presStyleCnt="1" custLinFactNeighborX="0" custLinFactNeighborY="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7BF2C0-9025-4DA5-BBA8-2732A9E912AF}" type="pres">
      <dgm:prSet presAssocID="{7DB4CFB6-5294-4667-B83B-46B254459E98}" presName="horzTwo" presStyleCnt="0"/>
      <dgm:spPr/>
    </dgm:pt>
  </dgm:ptLst>
  <dgm:cxnLst>
    <dgm:cxn modelId="{95913BBA-622C-4F9D-B335-8A5BB253593D}" type="presOf" srcId="{28668AAF-5598-473E-B664-DCA4F7BCF0F0}" destId="{1FB71909-50FF-48EA-943C-00736E01B2FB}" srcOrd="0" destOrd="0" presId="urn:microsoft.com/office/officeart/2005/8/layout/hierarchy4"/>
    <dgm:cxn modelId="{46CE254C-A7E5-4A41-8B55-27A0175B3FD1}" srcId="{28668AAF-5598-473E-B664-DCA4F7BCF0F0}" destId="{7DB4CFB6-5294-4667-B83B-46B254459E98}" srcOrd="0" destOrd="0" parTransId="{2DEB39CE-6269-4D5E-95B0-F6D1A4448A6D}" sibTransId="{0D901531-D97D-4CA4-8015-04EF0B3CC224}"/>
    <dgm:cxn modelId="{F76B852E-56A3-47F7-AD5F-332F7EB2B7BC}" srcId="{951C672B-85B4-47D0-9E0A-3E2684A80B5B}" destId="{28668AAF-5598-473E-B664-DCA4F7BCF0F0}" srcOrd="0" destOrd="0" parTransId="{CB776B5F-B1F8-4B4A-863D-3D07C0CED20D}" sibTransId="{12F76B78-EFFA-474C-9117-233C10E1DC58}"/>
    <dgm:cxn modelId="{09781CE1-0034-46D2-8B3D-956AE7183EF4}" type="presOf" srcId="{7DB4CFB6-5294-4667-B83B-46B254459E98}" destId="{E32FB447-016F-4F6F-9351-48FC93DD965E}" srcOrd="0" destOrd="0" presId="urn:microsoft.com/office/officeart/2005/8/layout/hierarchy4"/>
    <dgm:cxn modelId="{88CCEAFA-54D0-44E9-917D-C4792514DCBA}" type="presOf" srcId="{951C672B-85B4-47D0-9E0A-3E2684A80B5B}" destId="{3E64B1E4-6FC0-418D-B218-D0DA06D26F0E}" srcOrd="0" destOrd="0" presId="urn:microsoft.com/office/officeart/2005/8/layout/hierarchy4"/>
    <dgm:cxn modelId="{75D92908-F8F0-4AF3-B055-BFF04D7E6735}" type="presParOf" srcId="{3E64B1E4-6FC0-418D-B218-D0DA06D26F0E}" destId="{AE879164-BC0B-4D5C-9E55-66DB5FD25190}" srcOrd="0" destOrd="0" presId="urn:microsoft.com/office/officeart/2005/8/layout/hierarchy4"/>
    <dgm:cxn modelId="{33A3B15D-FFCC-41E8-9B12-FFA15578B347}" type="presParOf" srcId="{AE879164-BC0B-4D5C-9E55-66DB5FD25190}" destId="{1FB71909-50FF-48EA-943C-00736E01B2FB}" srcOrd="0" destOrd="0" presId="urn:microsoft.com/office/officeart/2005/8/layout/hierarchy4"/>
    <dgm:cxn modelId="{3D3E7122-5141-4ECE-9BAC-E68B3C4D7327}" type="presParOf" srcId="{AE879164-BC0B-4D5C-9E55-66DB5FD25190}" destId="{B64AA3C4-B4BB-490A-8247-D1608E0103ED}" srcOrd="1" destOrd="0" presId="urn:microsoft.com/office/officeart/2005/8/layout/hierarchy4"/>
    <dgm:cxn modelId="{DB10068B-0462-4319-83AD-F2B6C3A7679C}" type="presParOf" srcId="{AE879164-BC0B-4D5C-9E55-66DB5FD25190}" destId="{C4AB0B15-CA4E-44A1-9C88-9380E9715B38}" srcOrd="2" destOrd="0" presId="urn:microsoft.com/office/officeart/2005/8/layout/hierarchy4"/>
    <dgm:cxn modelId="{38C2C23F-8185-4818-8E62-139588B6168E}" type="presParOf" srcId="{C4AB0B15-CA4E-44A1-9C88-9380E9715B38}" destId="{9F6136B3-A649-402C-B2BE-F7ECFE363086}" srcOrd="0" destOrd="0" presId="urn:microsoft.com/office/officeart/2005/8/layout/hierarchy4"/>
    <dgm:cxn modelId="{4E0D380E-FC74-442D-887B-D1895A9E77F0}" type="presParOf" srcId="{9F6136B3-A649-402C-B2BE-F7ECFE363086}" destId="{E32FB447-016F-4F6F-9351-48FC93DD965E}" srcOrd="0" destOrd="0" presId="urn:microsoft.com/office/officeart/2005/8/layout/hierarchy4"/>
    <dgm:cxn modelId="{0317C4BE-B26B-4014-9804-4858822A40E2}" type="presParOf" srcId="{9F6136B3-A649-402C-B2BE-F7ECFE363086}" destId="{BE7BF2C0-9025-4DA5-BBA8-2732A9E912A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1E9F2F-496E-4E7A-A4B3-507B71FE3F1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F9075E72-AACB-4741-812D-0A32788C709A}">
      <dgm:prSet phldrT="[Text]"/>
      <dgm:spPr/>
      <dgm:t>
        <a:bodyPr/>
        <a:lstStyle/>
        <a:p>
          <a:r>
            <a:rPr lang="en-US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OVERVIEW</a:t>
          </a:r>
        </a:p>
      </dgm:t>
    </dgm:pt>
    <dgm:pt modelId="{C5F4865A-1772-4FF3-A658-E158E1FD92F5}" type="parTrans" cxnId="{D1080F62-DB92-4FBD-847B-1E6A2AC7498C}">
      <dgm:prSet/>
      <dgm:spPr/>
      <dgm:t>
        <a:bodyPr/>
        <a:lstStyle/>
        <a:p>
          <a:endParaRPr lang="en-US"/>
        </a:p>
      </dgm:t>
    </dgm:pt>
    <dgm:pt modelId="{AADFFBF9-8DCF-409E-8DD4-6982987F309F}" type="sibTrans" cxnId="{D1080F62-DB92-4FBD-847B-1E6A2AC7498C}">
      <dgm:prSet/>
      <dgm:spPr/>
      <dgm:t>
        <a:bodyPr/>
        <a:lstStyle/>
        <a:p>
          <a:endParaRPr lang="en-US"/>
        </a:p>
      </dgm:t>
    </dgm:pt>
    <dgm:pt modelId="{0054937D-8E3F-4E3A-B219-28C0A756C316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C4ADDBD6-062B-458A-A3C4-E3BA7A464C4B}" type="parTrans" cxnId="{393971EA-85D1-4519-893B-AE3EC1AB389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34DF3D-7DA2-41A6-8DA4-E246040F0F87}" type="sibTrans" cxnId="{393971EA-85D1-4519-893B-AE3EC1AB3891}">
      <dgm:prSet/>
      <dgm:spPr/>
      <dgm:t>
        <a:bodyPr/>
        <a:lstStyle/>
        <a:p>
          <a:endParaRPr lang="en-US"/>
        </a:p>
      </dgm:t>
    </dgm:pt>
    <dgm:pt modelId="{C9CA3E0C-A649-400F-A0FE-16F4535F2169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874641-E59D-4A44-9033-4F934688199A}" type="parTrans" cxnId="{04C1AA7C-3AAA-43FD-B4CA-04B10F2C133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3B89BD-76E2-4FB3-BBA0-26E04C97DC41}" type="sibTrans" cxnId="{04C1AA7C-3AAA-43FD-B4CA-04B10F2C1339}">
      <dgm:prSet/>
      <dgm:spPr/>
      <dgm:t>
        <a:bodyPr/>
        <a:lstStyle/>
        <a:p>
          <a:endParaRPr lang="en-US"/>
        </a:p>
      </dgm:t>
    </dgm:pt>
    <dgm:pt modelId="{B1FAEC16-5818-405F-9032-E167D54DE3FC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Np-Hard Proof</a:t>
          </a:r>
        </a:p>
      </dgm:t>
    </dgm:pt>
    <dgm:pt modelId="{F80FE61B-5F09-4114-A233-14D78B3BE4FB}" type="parTrans" cxnId="{5AC438E6-CFED-429A-AFC1-2DD1F9D5328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48553C-A68A-40E2-A5EB-880D6206A116}" type="sibTrans" cxnId="{5AC438E6-CFED-429A-AFC1-2DD1F9D53288}">
      <dgm:prSet/>
      <dgm:spPr/>
      <dgm:t>
        <a:bodyPr/>
        <a:lstStyle/>
        <a:p>
          <a:endParaRPr lang="en-US"/>
        </a:p>
      </dgm:t>
    </dgm:pt>
    <dgm:pt modelId="{453E8468-D3AB-490F-A57F-94AD085E4B9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Multiple Knapsack Problem</a:t>
          </a:r>
        </a:p>
      </dgm:t>
    </dgm:pt>
    <dgm:pt modelId="{8EFF89E8-E706-4208-B8DC-FED74B47163D}" type="parTrans" cxnId="{E628C632-D8B9-4EC3-801D-712E78437B1A}">
      <dgm:prSet/>
      <dgm:spPr/>
      <dgm:t>
        <a:bodyPr/>
        <a:lstStyle/>
        <a:p>
          <a:endParaRPr lang="en-US"/>
        </a:p>
      </dgm:t>
    </dgm:pt>
    <dgm:pt modelId="{1F4D6A06-16CC-4E43-BCAC-66A5336398D2}" type="sibTrans" cxnId="{E628C632-D8B9-4EC3-801D-712E78437B1A}">
      <dgm:prSet/>
      <dgm:spPr/>
      <dgm:t>
        <a:bodyPr/>
        <a:lstStyle/>
        <a:p>
          <a:endParaRPr lang="en-US"/>
        </a:p>
      </dgm:t>
    </dgm:pt>
    <dgm:pt modelId="{D4C7C961-EF28-412A-BB16-6EEA2DBF18B9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Hyper Heuristic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BAFADE-F057-4A28-A439-623CB294DDA0}" type="parTrans" cxnId="{5C5BF4C1-9D17-43C9-BA09-8CA35660D7DD}">
      <dgm:prSet/>
      <dgm:spPr/>
      <dgm:t>
        <a:bodyPr/>
        <a:lstStyle/>
        <a:p>
          <a:endParaRPr lang="en-US"/>
        </a:p>
      </dgm:t>
    </dgm:pt>
    <dgm:pt modelId="{CE40FEFD-29A8-40C6-B76E-FAC9C177D986}" type="sibTrans" cxnId="{5C5BF4C1-9D17-43C9-BA09-8CA35660D7DD}">
      <dgm:prSet/>
      <dgm:spPr/>
      <dgm:t>
        <a:bodyPr/>
        <a:lstStyle/>
        <a:p>
          <a:endParaRPr lang="en-US"/>
        </a:p>
      </dgm:t>
    </dgm:pt>
    <dgm:pt modelId="{4AE1490E-E8BB-46BD-B99F-E6F017DA4786}">
      <dgm:prSet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Sine Cosine Algorithm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6FAA33-0F33-4B35-9CFC-82A0E924B7A8}" type="parTrans" cxnId="{A8EB8041-DD3F-4E50-988B-9321680205D1}">
      <dgm:prSet/>
      <dgm:spPr/>
      <dgm:t>
        <a:bodyPr/>
        <a:lstStyle/>
        <a:p>
          <a:endParaRPr lang="en-US"/>
        </a:p>
      </dgm:t>
    </dgm:pt>
    <dgm:pt modelId="{8DCA0F43-7AB6-4E7A-A96D-5C5D284A4CFB}" type="sibTrans" cxnId="{A8EB8041-DD3F-4E50-988B-9321680205D1}">
      <dgm:prSet/>
      <dgm:spPr/>
      <dgm:t>
        <a:bodyPr/>
        <a:lstStyle/>
        <a:p>
          <a:endParaRPr lang="en-US"/>
        </a:p>
      </dgm:t>
    </dgm:pt>
    <dgm:pt modelId="{2DDAF030-6C13-40D8-94AE-EAB35EC30C7E}">
      <dgm:prSet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Jellyfish Search (JS) optimizer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01BCCC-B99D-4724-ADA1-052E9635C10F}" type="parTrans" cxnId="{947BB1F6-FD37-40B1-9105-02027525B405}">
      <dgm:prSet/>
      <dgm:spPr/>
      <dgm:t>
        <a:bodyPr/>
        <a:lstStyle/>
        <a:p>
          <a:endParaRPr lang="en-US"/>
        </a:p>
      </dgm:t>
    </dgm:pt>
    <dgm:pt modelId="{247F32F9-1C3F-4C8E-8356-042C79468E98}" type="sibTrans" cxnId="{947BB1F6-FD37-40B1-9105-02027525B405}">
      <dgm:prSet/>
      <dgm:spPr/>
      <dgm:t>
        <a:bodyPr/>
        <a:lstStyle/>
        <a:p>
          <a:endParaRPr lang="en-US"/>
        </a:p>
      </dgm:t>
    </dgm:pt>
    <dgm:pt modelId="{343D8AF0-5421-437C-A799-2F7E4F3C5C73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Problem Statement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6202CA-E7E6-4112-9A9E-ABF52B1A6E5B}" type="parTrans" cxnId="{60CF93E6-983A-4C97-AD51-C9F518576290}">
      <dgm:prSet/>
      <dgm:spPr/>
      <dgm:t>
        <a:bodyPr/>
        <a:lstStyle/>
        <a:p>
          <a:endParaRPr lang="en-US"/>
        </a:p>
      </dgm:t>
    </dgm:pt>
    <dgm:pt modelId="{DA13C851-30E9-4E9C-AE87-9B9C90EF6D7D}" type="sibTrans" cxnId="{60CF93E6-983A-4C97-AD51-C9F518576290}">
      <dgm:prSet/>
      <dgm:spPr/>
      <dgm:t>
        <a:bodyPr/>
        <a:lstStyle/>
        <a:p>
          <a:endParaRPr lang="en-US"/>
        </a:p>
      </dgm:t>
    </dgm:pt>
    <dgm:pt modelId="{41C4ABE9-6F1E-4A00-BA4E-34E3B18203D5}" type="pres">
      <dgm:prSet presAssocID="{CB1E9F2F-496E-4E7A-A4B3-507B71FE3F1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2F66A6-5A9C-41EC-8D21-757CB65F4DA8}" type="pres">
      <dgm:prSet presAssocID="{F9075E72-AACB-4741-812D-0A32788C709A}" presName="root1" presStyleCnt="0"/>
      <dgm:spPr/>
    </dgm:pt>
    <dgm:pt modelId="{A4EE910B-3A4E-4C1A-86DF-95DC62CB702F}" type="pres">
      <dgm:prSet presAssocID="{F9075E72-AACB-4741-812D-0A32788C709A}" presName="LevelOneTextNode" presStyleLbl="node0" presStyleIdx="0" presStyleCnt="1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3A511A-A1CD-48CE-8599-934D1A2BE91B}" type="pres">
      <dgm:prSet presAssocID="{F9075E72-AACB-4741-812D-0A32788C709A}" presName="level2hierChild" presStyleCnt="0"/>
      <dgm:spPr/>
    </dgm:pt>
    <dgm:pt modelId="{3C6086C9-51A6-4218-9A65-1D0E074102BE}" type="pres">
      <dgm:prSet presAssocID="{C4ADDBD6-062B-458A-A3C4-E3BA7A464C4B}" presName="conn2-1" presStyleLbl="parChTrans1D2" presStyleIdx="0" presStyleCnt="8"/>
      <dgm:spPr/>
      <dgm:t>
        <a:bodyPr/>
        <a:lstStyle/>
        <a:p>
          <a:endParaRPr lang="en-US"/>
        </a:p>
      </dgm:t>
    </dgm:pt>
    <dgm:pt modelId="{5D7B23D2-92C6-4BCE-AE02-E05234DCD1B6}" type="pres">
      <dgm:prSet presAssocID="{C4ADDBD6-062B-458A-A3C4-E3BA7A464C4B}" presName="connTx" presStyleLbl="parChTrans1D2" presStyleIdx="0" presStyleCnt="8"/>
      <dgm:spPr/>
      <dgm:t>
        <a:bodyPr/>
        <a:lstStyle/>
        <a:p>
          <a:endParaRPr lang="en-US"/>
        </a:p>
      </dgm:t>
    </dgm:pt>
    <dgm:pt modelId="{11B6EB8C-08A2-494F-99E0-74889DC760F1}" type="pres">
      <dgm:prSet presAssocID="{0054937D-8E3F-4E3A-B219-28C0A756C316}" presName="root2" presStyleCnt="0"/>
      <dgm:spPr/>
    </dgm:pt>
    <dgm:pt modelId="{8335BFDE-1062-4CD6-9ABC-21A173201637}" type="pres">
      <dgm:prSet presAssocID="{0054937D-8E3F-4E3A-B219-28C0A756C316}" presName="LevelTwoTextNode" presStyleLbl="node2" presStyleIdx="0" presStyleCnt="8" custScaleX="1555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CE4772-812D-4D96-9A4A-D53742B7AD96}" type="pres">
      <dgm:prSet presAssocID="{0054937D-8E3F-4E3A-B219-28C0A756C316}" presName="level3hierChild" presStyleCnt="0"/>
      <dgm:spPr/>
    </dgm:pt>
    <dgm:pt modelId="{03146049-3E3C-448B-A356-1680CCD49BA6}" type="pres">
      <dgm:prSet presAssocID="{23874641-E59D-4A44-9033-4F934688199A}" presName="conn2-1" presStyleLbl="parChTrans1D2" presStyleIdx="1" presStyleCnt="8"/>
      <dgm:spPr/>
      <dgm:t>
        <a:bodyPr/>
        <a:lstStyle/>
        <a:p>
          <a:endParaRPr lang="en-US"/>
        </a:p>
      </dgm:t>
    </dgm:pt>
    <dgm:pt modelId="{B3BDB968-569D-4A9A-BA8A-35D48C09D6CC}" type="pres">
      <dgm:prSet presAssocID="{23874641-E59D-4A44-9033-4F934688199A}" presName="connTx" presStyleLbl="parChTrans1D2" presStyleIdx="1" presStyleCnt="8"/>
      <dgm:spPr/>
      <dgm:t>
        <a:bodyPr/>
        <a:lstStyle/>
        <a:p>
          <a:endParaRPr lang="en-US"/>
        </a:p>
      </dgm:t>
    </dgm:pt>
    <dgm:pt modelId="{DF280151-15B1-4508-8292-D65EB45D348B}" type="pres">
      <dgm:prSet presAssocID="{C9CA3E0C-A649-400F-A0FE-16F4535F2169}" presName="root2" presStyleCnt="0"/>
      <dgm:spPr/>
    </dgm:pt>
    <dgm:pt modelId="{DD4C279E-6852-493C-B31D-39DBC24FC874}" type="pres">
      <dgm:prSet presAssocID="{C9CA3E0C-A649-400F-A0FE-16F4535F2169}" presName="LevelTwoTextNode" presStyleLbl="node2" presStyleIdx="1" presStyleCnt="8" custScaleX="1555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AADD62-4F57-4D46-AEC0-E3866C2AECF3}" type="pres">
      <dgm:prSet presAssocID="{C9CA3E0C-A649-400F-A0FE-16F4535F2169}" presName="level3hierChild" presStyleCnt="0"/>
      <dgm:spPr/>
    </dgm:pt>
    <dgm:pt modelId="{E283A0EA-17FE-43B8-A9ED-9F3F9314E38C}" type="pres">
      <dgm:prSet presAssocID="{C26202CA-E7E6-4112-9A9E-ABF52B1A6E5B}" presName="conn2-1" presStyleLbl="parChTrans1D2" presStyleIdx="2" presStyleCnt="8"/>
      <dgm:spPr/>
      <dgm:t>
        <a:bodyPr/>
        <a:lstStyle/>
        <a:p>
          <a:endParaRPr lang="en-US"/>
        </a:p>
      </dgm:t>
    </dgm:pt>
    <dgm:pt modelId="{427166E9-815D-4BFC-A9C2-93D0841C1667}" type="pres">
      <dgm:prSet presAssocID="{C26202CA-E7E6-4112-9A9E-ABF52B1A6E5B}" presName="connTx" presStyleLbl="parChTrans1D2" presStyleIdx="2" presStyleCnt="8"/>
      <dgm:spPr/>
      <dgm:t>
        <a:bodyPr/>
        <a:lstStyle/>
        <a:p>
          <a:endParaRPr lang="en-US"/>
        </a:p>
      </dgm:t>
    </dgm:pt>
    <dgm:pt modelId="{617A41B2-C984-4E72-84EA-8D19B3D89254}" type="pres">
      <dgm:prSet presAssocID="{343D8AF0-5421-437C-A799-2F7E4F3C5C73}" presName="root2" presStyleCnt="0"/>
      <dgm:spPr/>
    </dgm:pt>
    <dgm:pt modelId="{5DD36C9A-3064-4488-89E0-051D2BE0B0D0}" type="pres">
      <dgm:prSet presAssocID="{343D8AF0-5421-437C-A799-2F7E4F3C5C73}" presName="LevelTwoTextNode" presStyleLbl="node2" presStyleIdx="2" presStyleCnt="8" custScaleX="1534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57F3E2-3F80-44A8-B6B0-C0657890CF9C}" type="pres">
      <dgm:prSet presAssocID="{343D8AF0-5421-437C-A799-2F7E4F3C5C73}" presName="level3hierChild" presStyleCnt="0"/>
      <dgm:spPr/>
    </dgm:pt>
    <dgm:pt modelId="{3E3890C2-64B5-4EF3-BA18-7BEE510E3671}" type="pres">
      <dgm:prSet presAssocID="{8EFF89E8-E706-4208-B8DC-FED74B47163D}" presName="conn2-1" presStyleLbl="parChTrans1D2" presStyleIdx="3" presStyleCnt="8"/>
      <dgm:spPr/>
      <dgm:t>
        <a:bodyPr/>
        <a:lstStyle/>
        <a:p>
          <a:endParaRPr lang="en-US"/>
        </a:p>
      </dgm:t>
    </dgm:pt>
    <dgm:pt modelId="{BD433184-0169-49D4-9F4C-6D6B238C9750}" type="pres">
      <dgm:prSet presAssocID="{8EFF89E8-E706-4208-B8DC-FED74B47163D}" presName="connTx" presStyleLbl="parChTrans1D2" presStyleIdx="3" presStyleCnt="8"/>
      <dgm:spPr/>
      <dgm:t>
        <a:bodyPr/>
        <a:lstStyle/>
        <a:p>
          <a:endParaRPr lang="en-US"/>
        </a:p>
      </dgm:t>
    </dgm:pt>
    <dgm:pt modelId="{193B1561-7519-49EC-8430-578F0F459536}" type="pres">
      <dgm:prSet presAssocID="{453E8468-D3AB-490F-A57F-94AD085E4B9D}" presName="root2" presStyleCnt="0"/>
      <dgm:spPr/>
    </dgm:pt>
    <dgm:pt modelId="{C57F063E-2E47-4F0B-9DDE-2D3CD16B3C82}" type="pres">
      <dgm:prSet presAssocID="{453E8468-D3AB-490F-A57F-94AD085E4B9D}" presName="LevelTwoTextNode" presStyleLbl="node2" presStyleIdx="3" presStyleCnt="8" custScaleX="155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4FAF83-3F7A-4814-BFC4-803FE109D56B}" type="pres">
      <dgm:prSet presAssocID="{453E8468-D3AB-490F-A57F-94AD085E4B9D}" presName="level3hierChild" presStyleCnt="0"/>
      <dgm:spPr/>
    </dgm:pt>
    <dgm:pt modelId="{17B38ECD-9050-4581-9FF6-9F2A13A3994C}" type="pres">
      <dgm:prSet presAssocID="{F80FE61B-5F09-4114-A233-14D78B3BE4FB}" presName="conn2-1" presStyleLbl="parChTrans1D2" presStyleIdx="4" presStyleCnt="8"/>
      <dgm:spPr/>
      <dgm:t>
        <a:bodyPr/>
        <a:lstStyle/>
        <a:p>
          <a:endParaRPr lang="en-US"/>
        </a:p>
      </dgm:t>
    </dgm:pt>
    <dgm:pt modelId="{DE65EDC5-B79F-424D-B103-0CA6DA0C1071}" type="pres">
      <dgm:prSet presAssocID="{F80FE61B-5F09-4114-A233-14D78B3BE4FB}" presName="connTx" presStyleLbl="parChTrans1D2" presStyleIdx="4" presStyleCnt="8"/>
      <dgm:spPr/>
      <dgm:t>
        <a:bodyPr/>
        <a:lstStyle/>
        <a:p>
          <a:endParaRPr lang="en-US"/>
        </a:p>
      </dgm:t>
    </dgm:pt>
    <dgm:pt modelId="{3E46E265-DB79-4812-A8B5-56AF80839E63}" type="pres">
      <dgm:prSet presAssocID="{B1FAEC16-5818-405F-9032-E167D54DE3FC}" presName="root2" presStyleCnt="0"/>
      <dgm:spPr/>
    </dgm:pt>
    <dgm:pt modelId="{94553F8C-88DD-4331-B17E-A9E0B218FA5B}" type="pres">
      <dgm:prSet presAssocID="{B1FAEC16-5818-405F-9032-E167D54DE3FC}" presName="LevelTwoTextNode" presStyleLbl="node2" presStyleIdx="4" presStyleCnt="8" custScaleX="155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52734D-8331-4A31-813D-B23659D4B360}" type="pres">
      <dgm:prSet presAssocID="{B1FAEC16-5818-405F-9032-E167D54DE3FC}" presName="level3hierChild" presStyleCnt="0"/>
      <dgm:spPr/>
    </dgm:pt>
    <dgm:pt modelId="{5B21F4DE-4598-4BC9-819F-00941A4E51CA}" type="pres">
      <dgm:prSet presAssocID="{85BAFADE-F057-4A28-A439-623CB294DDA0}" presName="conn2-1" presStyleLbl="parChTrans1D2" presStyleIdx="5" presStyleCnt="8"/>
      <dgm:spPr/>
      <dgm:t>
        <a:bodyPr/>
        <a:lstStyle/>
        <a:p>
          <a:endParaRPr lang="en-US"/>
        </a:p>
      </dgm:t>
    </dgm:pt>
    <dgm:pt modelId="{A7F7D603-AD68-46A3-AD72-2A1C79D11609}" type="pres">
      <dgm:prSet presAssocID="{85BAFADE-F057-4A28-A439-623CB294DDA0}" presName="connTx" presStyleLbl="parChTrans1D2" presStyleIdx="5" presStyleCnt="8"/>
      <dgm:spPr/>
      <dgm:t>
        <a:bodyPr/>
        <a:lstStyle/>
        <a:p>
          <a:endParaRPr lang="en-US"/>
        </a:p>
      </dgm:t>
    </dgm:pt>
    <dgm:pt modelId="{FDB086ED-78AD-4D6A-9E4A-DF2E6B717020}" type="pres">
      <dgm:prSet presAssocID="{D4C7C961-EF28-412A-BB16-6EEA2DBF18B9}" presName="root2" presStyleCnt="0"/>
      <dgm:spPr/>
    </dgm:pt>
    <dgm:pt modelId="{DCF31C6C-704B-4803-BF00-0ECF2E3E1BA1}" type="pres">
      <dgm:prSet presAssocID="{D4C7C961-EF28-412A-BB16-6EEA2DBF18B9}" presName="LevelTwoTextNode" presStyleLbl="node2" presStyleIdx="5" presStyleCnt="8" custScaleX="154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7C7E6D-2863-4DB3-9BA1-769938D04A0D}" type="pres">
      <dgm:prSet presAssocID="{D4C7C961-EF28-412A-BB16-6EEA2DBF18B9}" presName="level3hierChild" presStyleCnt="0"/>
      <dgm:spPr/>
    </dgm:pt>
    <dgm:pt modelId="{504CF906-11C0-4720-A13F-461E93872EA5}" type="pres">
      <dgm:prSet presAssocID="{806FAA33-0F33-4B35-9CFC-82A0E924B7A8}" presName="conn2-1" presStyleLbl="parChTrans1D2" presStyleIdx="6" presStyleCnt="8"/>
      <dgm:spPr/>
      <dgm:t>
        <a:bodyPr/>
        <a:lstStyle/>
        <a:p>
          <a:endParaRPr lang="en-US"/>
        </a:p>
      </dgm:t>
    </dgm:pt>
    <dgm:pt modelId="{D8A53FA9-DC9D-4444-9DC2-DCCBD587FDEA}" type="pres">
      <dgm:prSet presAssocID="{806FAA33-0F33-4B35-9CFC-82A0E924B7A8}" presName="connTx" presStyleLbl="parChTrans1D2" presStyleIdx="6" presStyleCnt="8"/>
      <dgm:spPr/>
      <dgm:t>
        <a:bodyPr/>
        <a:lstStyle/>
        <a:p>
          <a:endParaRPr lang="en-US"/>
        </a:p>
      </dgm:t>
    </dgm:pt>
    <dgm:pt modelId="{1196A3D4-8D29-4C16-A04E-D3681F3597E4}" type="pres">
      <dgm:prSet presAssocID="{4AE1490E-E8BB-46BD-B99F-E6F017DA4786}" presName="root2" presStyleCnt="0"/>
      <dgm:spPr/>
    </dgm:pt>
    <dgm:pt modelId="{C3177C35-6D1E-4697-BE52-DF212991A0C8}" type="pres">
      <dgm:prSet presAssocID="{4AE1490E-E8BB-46BD-B99F-E6F017DA4786}" presName="LevelTwoTextNode" presStyleLbl="node2" presStyleIdx="6" presStyleCnt="8" custScaleX="1568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1FB3D9-0F2D-4CCA-9B74-4D27B381C0EF}" type="pres">
      <dgm:prSet presAssocID="{4AE1490E-E8BB-46BD-B99F-E6F017DA4786}" presName="level3hierChild" presStyleCnt="0"/>
      <dgm:spPr/>
    </dgm:pt>
    <dgm:pt modelId="{91E6E993-8D28-4B99-BA44-F7CCFA1E8EEC}" type="pres">
      <dgm:prSet presAssocID="{A001BCCC-B99D-4724-ADA1-052E9635C10F}" presName="conn2-1" presStyleLbl="parChTrans1D2" presStyleIdx="7" presStyleCnt="8"/>
      <dgm:spPr/>
      <dgm:t>
        <a:bodyPr/>
        <a:lstStyle/>
        <a:p>
          <a:endParaRPr lang="en-US"/>
        </a:p>
      </dgm:t>
    </dgm:pt>
    <dgm:pt modelId="{B991DB5A-6791-4695-80ED-7D8316030CE6}" type="pres">
      <dgm:prSet presAssocID="{A001BCCC-B99D-4724-ADA1-052E9635C10F}" presName="connTx" presStyleLbl="parChTrans1D2" presStyleIdx="7" presStyleCnt="8"/>
      <dgm:spPr/>
      <dgm:t>
        <a:bodyPr/>
        <a:lstStyle/>
        <a:p>
          <a:endParaRPr lang="en-US"/>
        </a:p>
      </dgm:t>
    </dgm:pt>
    <dgm:pt modelId="{2D7E2860-4D75-46A0-B252-87391C384B37}" type="pres">
      <dgm:prSet presAssocID="{2DDAF030-6C13-40D8-94AE-EAB35EC30C7E}" presName="root2" presStyleCnt="0"/>
      <dgm:spPr/>
    </dgm:pt>
    <dgm:pt modelId="{327B62E5-4800-4E1A-B2F4-7BD990012636}" type="pres">
      <dgm:prSet presAssocID="{2DDAF030-6C13-40D8-94AE-EAB35EC30C7E}" presName="LevelTwoTextNode" presStyleLbl="node2" presStyleIdx="7" presStyleCnt="8" custScaleX="1557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43EEC8-27ED-4481-BA57-8DEFC9900661}" type="pres">
      <dgm:prSet presAssocID="{2DDAF030-6C13-40D8-94AE-EAB35EC30C7E}" presName="level3hierChild" presStyleCnt="0"/>
      <dgm:spPr/>
    </dgm:pt>
  </dgm:ptLst>
  <dgm:cxnLst>
    <dgm:cxn modelId="{6075922B-758A-4712-B502-DEF041F991C9}" type="presOf" srcId="{0054937D-8E3F-4E3A-B219-28C0A756C316}" destId="{8335BFDE-1062-4CD6-9ABC-21A173201637}" srcOrd="0" destOrd="0" presId="urn:microsoft.com/office/officeart/2008/layout/HorizontalMultiLevelHierarchy"/>
    <dgm:cxn modelId="{DA219562-E818-4B73-A25B-89EAC3C0D15D}" type="presOf" srcId="{23874641-E59D-4A44-9033-4F934688199A}" destId="{03146049-3E3C-448B-A356-1680CCD49BA6}" srcOrd="0" destOrd="0" presId="urn:microsoft.com/office/officeart/2008/layout/HorizontalMultiLevelHierarchy"/>
    <dgm:cxn modelId="{EB7B32DE-4FB3-47AF-84C8-E117C84F06C7}" type="presOf" srcId="{F80FE61B-5F09-4114-A233-14D78B3BE4FB}" destId="{17B38ECD-9050-4581-9FF6-9F2A13A3994C}" srcOrd="0" destOrd="0" presId="urn:microsoft.com/office/officeart/2008/layout/HorizontalMultiLevelHierarchy"/>
    <dgm:cxn modelId="{A8EB8041-DD3F-4E50-988B-9321680205D1}" srcId="{F9075E72-AACB-4741-812D-0A32788C709A}" destId="{4AE1490E-E8BB-46BD-B99F-E6F017DA4786}" srcOrd="6" destOrd="0" parTransId="{806FAA33-0F33-4B35-9CFC-82A0E924B7A8}" sibTransId="{8DCA0F43-7AB6-4E7A-A96D-5C5D284A4CFB}"/>
    <dgm:cxn modelId="{88B27414-79B3-4618-9926-9AF03747BF64}" type="presOf" srcId="{4AE1490E-E8BB-46BD-B99F-E6F017DA4786}" destId="{C3177C35-6D1E-4697-BE52-DF212991A0C8}" srcOrd="0" destOrd="0" presId="urn:microsoft.com/office/officeart/2008/layout/HorizontalMultiLevelHierarchy"/>
    <dgm:cxn modelId="{9460FAA1-9340-4396-A16E-EC665BFDC8FF}" type="presOf" srcId="{C4ADDBD6-062B-458A-A3C4-E3BA7A464C4B}" destId="{5D7B23D2-92C6-4BCE-AE02-E05234DCD1B6}" srcOrd="1" destOrd="0" presId="urn:microsoft.com/office/officeart/2008/layout/HorizontalMultiLevelHierarchy"/>
    <dgm:cxn modelId="{E628C632-D8B9-4EC3-801D-712E78437B1A}" srcId="{F9075E72-AACB-4741-812D-0A32788C709A}" destId="{453E8468-D3AB-490F-A57F-94AD085E4B9D}" srcOrd="3" destOrd="0" parTransId="{8EFF89E8-E706-4208-B8DC-FED74B47163D}" sibTransId="{1F4D6A06-16CC-4E43-BCAC-66A5336398D2}"/>
    <dgm:cxn modelId="{E5C6DBCA-B457-44D4-A457-78CE283E4829}" type="presOf" srcId="{C26202CA-E7E6-4112-9A9E-ABF52B1A6E5B}" destId="{E283A0EA-17FE-43B8-A9ED-9F3F9314E38C}" srcOrd="0" destOrd="0" presId="urn:microsoft.com/office/officeart/2008/layout/HorizontalMultiLevelHierarchy"/>
    <dgm:cxn modelId="{3EDF633B-FBD9-469C-8CA6-81126DD3F833}" type="presOf" srcId="{85BAFADE-F057-4A28-A439-623CB294DDA0}" destId="{5B21F4DE-4598-4BC9-819F-00941A4E51CA}" srcOrd="0" destOrd="0" presId="urn:microsoft.com/office/officeart/2008/layout/HorizontalMultiLevelHierarchy"/>
    <dgm:cxn modelId="{04C1AA7C-3AAA-43FD-B4CA-04B10F2C1339}" srcId="{F9075E72-AACB-4741-812D-0A32788C709A}" destId="{C9CA3E0C-A649-400F-A0FE-16F4535F2169}" srcOrd="1" destOrd="0" parTransId="{23874641-E59D-4A44-9033-4F934688199A}" sibTransId="{073B89BD-76E2-4FB3-BBA0-26E04C97DC41}"/>
    <dgm:cxn modelId="{1EF34D4B-8AA2-475A-A404-2A28F479AF78}" type="presOf" srcId="{2DDAF030-6C13-40D8-94AE-EAB35EC30C7E}" destId="{327B62E5-4800-4E1A-B2F4-7BD990012636}" srcOrd="0" destOrd="0" presId="urn:microsoft.com/office/officeart/2008/layout/HorizontalMultiLevelHierarchy"/>
    <dgm:cxn modelId="{32B93A0F-056D-4871-9261-EF11A89511F9}" type="presOf" srcId="{8EFF89E8-E706-4208-B8DC-FED74B47163D}" destId="{BD433184-0169-49D4-9F4C-6D6B238C9750}" srcOrd="1" destOrd="0" presId="urn:microsoft.com/office/officeart/2008/layout/HorizontalMultiLevelHierarchy"/>
    <dgm:cxn modelId="{BD277EF1-458D-42A2-BB7D-A18A7B93C1DD}" type="presOf" srcId="{F80FE61B-5F09-4114-A233-14D78B3BE4FB}" destId="{DE65EDC5-B79F-424D-B103-0CA6DA0C1071}" srcOrd="1" destOrd="0" presId="urn:microsoft.com/office/officeart/2008/layout/HorizontalMultiLevelHierarchy"/>
    <dgm:cxn modelId="{5AC438E6-CFED-429A-AFC1-2DD1F9D53288}" srcId="{F9075E72-AACB-4741-812D-0A32788C709A}" destId="{B1FAEC16-5818-405F-9032-E167D54DE3FC}" srcOrd="4" destOrd="0" parTransId="{F80FE61B-5F09-4114-A233-14D78B3BE4FB}" sibTransId="{7948553C-A68A-40E2-A5EB-880D6206A116}"/>
    <dgm:cxn modelId="{947BB1F6-FD37-40B1-9105-02027525B405}" srcId="{F9075E72-AACB-4741-812D-0A32788C709A}" destId="{2DDAF030-6C13-40D8-94AE-EAB35EC30C7E}" srcOrd="7" destOrd="0" parTransId="{A001BCCC-B99D-4724-ADA1-052E9635C10F}" sibTransId="{247F32F9-1C3F-4C8E-8356-042C79468E98}"/>
    <dgm:cxn modelId="{C440E2D9-7478-4736-8354-C4926E288C2D}" type="presOf" srcId="{806FAA33-0F33-4B35-9CFC-82A0E924B7A8}" destId="{504CF906-11C0-4720-A13F-461E93872EA5}" srcOrd="0" destOrd="0" presId="urn:microsoft.com/office/officeart/2008/layout/HorizontalMultiLevelHierarchy"/>
    <dgm:cxn modelId="{E51A6FE0-3018-47A0-9895-6178F7951417}" type="presOf" srcId="{C26202CA-E7E6-4112-9A9E-ABF52B1A6E5B}" destId="{427166E9-815D-4BFC-A9C2-93D0841C1667}" srcOrd="1" destOrd="0" presId="urn:microsoft.com/office/officeart/2008/layout/HorizontalMultiLevelHierarchy"/>
    <dgm:cxn modelId="{A43BAE06-FF90-46AB-AEB6-EB6DBE8F947C}" type="presOf" srcId="{D4C7C961-EF28-412A-BB16-6EEA2DBF18B9}" destId="{DCF31C6C-704B-4803-BF00-0ECF2E3E1BA1}" srcOrd="0" destOrd="0" presId="urn:microsoft.com/office/officeart/2008/layout/HorizontalMultiLevelHierarchy"/>
    <dgm:cxn modelId="{D247964F-8C4C-4FE5-9FEB-2ADFF3AD745D}" type="presOf" srcId="{B1FAEC16-5818-405F-9032-E167D54DE3FC}" destId="{94553F8C-88DD-4331-B17E-A9E0B218FA5B}" srcOrd="0" destOrd="0" presId="urn:microsoft.com/office/officeart/2008/layout/HorizontalMultiLevelHierarchy"/>
    <dgm:cxn modelId="{855DCC3A-3AEE-44E2-94BA-A273DFCE215E}" type="presOf" srcId="{343D8AF0-5421-437C-A799-2F7E4F3C5C73}" destId="{5DD36C9A-3064-4488-89E0-051D2BE0B0D0}" srcOrd="0" destOrd="0" presId="urn:microsoft.com/office/officeart/2008/layout/HorizontalMultiLevelHierarchy"/>
    <dgm:cxn modelId="{3E3E99C7-0A2C-483D-A8DE-109D98D275C2}" type="presOf" srcId="{CB1E9F2F-496E-4E7A-A4B3-507B71FE3F10}" destId="{41C4ABE9-6F1E-4A00-BA4E-34E3B18203D5}" srcOrd="0" destOrd="0" presId="urn:microsoft.com/office/officeart/2008/layout/HorizontalMultiLevelHierarchy"/>
    <dgm:cxn modelId="{5C5BF4C1-9D17-43C9-BA09-8CA35660D7DD}" srcId="{F9075E72-AACB-4741-812D-0A32788C709A}" destId="{D4C7C961-EF28-412A-BB16-6EEA2DBF18B9}" srcOrd="5" destOrd="0" parTransId="{85BAFADE-F057-4A28-A439-623CB294DDA0}" sibTransId="{CE40FEFD-29A8-40C6-B76E-FAC9C177D986}"/>
    <dgm:cxn modelId="{D1080F62-DB92-4FBD-847B-1E6A2AC7498C}" srcId="{CB1E9F2F-496E-4E7A-A4B3-507B71FE3F10}" destId="{F9075E72-AACB-4741-812D-0A32788C709A}" srcOrd="0" destOrd="0" parTransId="{C5F4865A-1772-4FF3-A658-E158E1FD92F5}" sibTransId="{AADFFBF9-8DCF-409E-8DD4-6982987F309F}"/>
    <dgm:cxn modelId="{393971EA-85D1-4519-893B-AE3EC1AB3891}" srcId="{F9075E72-AACB-4741-812D-0A32788C709A}" destId="{0054937D-8E3F-4E3A-B219-28C0A756C316}" srcOrd="0" destOrd="0" parTransId="{C4ADDBD6-062B-458A-A3C4-E3BA7A464C4B}" sibTransId="{6B34DF3D-7DA2-41A6-8DA4-E246040F0F87}"/>
    <dgm:cxn modelId="{24A6E1CB-4425-4CDC-BA96-AB1F3CA965B9}" type="presOf" srcId="{8EFF89E8-E706-4208-B8DC-FED74B47163D}" destId="{3E3890C2-64B5-4EF3-BA18-7BEE510E3671}" srcOrd="0" destOrd="0" presId="urn:microsoft.com/office/officeart/2008/layout/HorizontalMultiLevelHierarchy"/>
    <dgm:cxn modelId="{83EC9975-EB35-4C4E-B9DF-B5E4A8CBD53E}" type="presOf" srcId="{806FAA33-0F33-4B35-9CFC-82A0E924B7A8}" destId="{D8A53FA9-DC9D-4444-9DC2-DCCBD587FDEA}" srcOrd="1" destOrd="0" presId="urn:microsoft.com/office/officeart/2008/layout/HorizontalMultiLevelHierarchy"/>
    <dgm:cxn modelId="{288C0AF8-FA72-4038-90B3-E368538F842C}" type="presOf" srcId="{23874641-E59D-4A44-9033-4F934688199A}" destId="{B3BDB968-569D-4A9A-BA8A-35D48C09D6CC}" srcOrd="1" destOrd="0" presId="urn:microsoft.com/office/officeart/2008/layout/HorizontalMultiLevelHierarchy"/>
    <dgm:cxn modelId="{0C7E2506-8A43-4989-B8F4-AC39A34B4DAD}" type="presOf" srcId="{85BAFADE-F057-4A28-A439-623CB294DDA0}" destId="{A7F7D603-AD68-46A3-AD72-2A1C79D11609}" srcOrd="1" destOrd="0" presId="urn:microsoft.com/office/officeart/2008/layout/HorizontalMultiLevelHierarchy"/>
    <dgm:cxn modelId="{48A3CE75-7B94-4ADE-84E9-8B33D4E2C4C6}" type="presOf" srcId="{453E8468-D3AB-490F-A57F-94AD085E4B9D}" destId="{C57F063E-2E47-4F0B-9DDE-2D3CD16B3C82}" srcOrd="0" destOrd="0" presId="urn:microsoft.com/office/officeart/2008/layout/HorizontalMultiLevelHierarchy"/>
    <dgm:cxn modelId="{F756D486-0298-46F9-8EB3-671521CEFF1D}" type="presOf" srcId="{A001BCCC-B99D-4724-ADA1-052E9635C10F}" destId="{B991DB5A-6791-4695-80ED-7D8316030CE6}" srcOrd="1" destOrd="0" presId="urn:microsoft.com/office/officeart/2008/layout/HorizontalMultiLevelHierarchy"/>
    <dgm:cxn modelId="{5AC9B149-5F6C-41DE-AFB9-86D7462ED327}" type="presOf" srcId="{F9075E72-AACB-4741-812D-0A32788C709A}" destId="{A4EE910B-3A4E-4C1A-86DF-95DC62CB702F}" srcOrd="0" destOrd="0" presId="urn:microsoft.com/office/officeart/2008/layout/HorizontalMultiLevelHierarchy"/>
    <dgm:cxn modelId="{9A3F2958-BB79-4DCD-A70E-98B87B98D0A8}" type="presOf" srcId="{C9CA3E0C-A649-400F-A0FE-16F4535F2169}" destId="{DD4C279E-6852-493C-B31D-39DBC24FC874}" srcOrd="0" destOrd="0" presId="urn:microsoft.com/office/officeart/2008/layout/HorizontalMultiLevelHierarchy"/>
    <dgm:cxn modelId="{3202934A-2353-40FB-BDF8-B5C6EED18FE1}" type="presOf" srcId="{A001BCCC-B99D-4724-ADA1-052E9635C10F}" destId="{91E6E993-8D28-4B99-BA44-F7CCFA1E8EEC}" srcOrd="0" destOrd="0" presId="urn:microsoft.com/office/officeart/2008/layout/HorizontalMultiLevelHierarchy"/>
    <dgm:cxn modelId="{60CF93E6-983A-4C97-AD51-C9F518576290}" srcId="{F9075E72-AACB-4741-812D-0A32788C709A}" destId="{343D8AF0-5421-437C-A799-2F7E4F3C5C73}" srcOrd="2" destOrd="0" parTransId="{C26202CA-E7E6-4112-9A9E-ABF52B1A6E5B}" sibTransId="{DA13C851-30E9-4E9C-AE87-9B9C90EF6D7D}"/>
    <dgm:cxn modelId="{9377D288-6518-4406-A25C-8307D2E6AA92}" type="presOf" srcId="{C4ADDBD6-062B-458A-A3C4-E3BA7A464C4B}" destId="{3C6086C9-51A6-4218-9A65-1D0E074102BE}" srcOrd="0" destOrd="0" presId="urn:microsoft.com/office/officeart/2008/layout/HorizontalMultiLevelHierarchy"/>
    <dgm:cxn modelId="{9401F7B2-3490-47B5-8B1E-326CC6278349}" type="presParOf" srcId="{41C4ABE9-6F1E-4A00-BA4E-34E3B18203D5}" destId="{782F66A6-5A9C-41EC-8D21-757CB65F4DA8}" srcOrd="0" destOrd="0" presId="urn:microsoft.com/office/officeart/2008/layout/HorizontalMultiLevelHierarchy"/>
    <dgm:cxn modelId="{9A114BA1-7FF9-4CD9-A000-6F8E3BDC1D7A}" type="presParOf" srcId="{782F66A6-5A9C-41EC-8D21-757CB65F4DA8}" destId="{A4EE910B-3A4E-4C1A-86DF-95DC62CB702F}" srcOrd="0" destOrd="0" presId="urn:microsoft.com/office/officeart/2008/layout/HorizontalMultiLevelHierarchy"/>
    <dgm:cxn modelId="{4BA112D7-F76E-4238-A5BD-D49082FCA421}" type="presParOf" srcId="{782F66A6-5A9C-41EC-8D21-757CB65F4DA8}" destId="{883A511A-A1CD-48CE-8599-934D1A2BE91B}" srcOrd="1" destOrd="0" presId="urn:microsoft.com/office/officeart/2008/layout/HorizontalMultiLevelHierarchy"/>
    <dgm:cxn modelId="{41F20905-F3EE-4A54-8AD7-039ABAC2941C}" type="presParOf" srcId="{883A511A-A1CD-48CE-8599-934D1A2BE91B}" destId="{3C6086C9-51A6-4218-9A65-1D0E074102BE}" srcOrd="0" destOrd="0" presId="urn:microsoft.com/office/officeart/2008/layout/HorizontalMultiLevelHierarchy"/>
    <dgm:cxn modelId="{463323AD-F261-4973-93F7-74424D6F4DE3}" type="presParOf" srcId="{3C6086C9-51A6-4218-9A65-1D0E074102BE}" destId="{5D7B23D2-92C6-4BCE-AE02-E05234DCD1B6}" srcOrd="0" destOrd="0" presId="urn:microsoft.com/office/officeart/2008/layout/HorizontalMultiLevelHierarchy"/>
    <dgm:cxn modelId="{80587B8C-07DF-4CF7-B366-BD8286E425A6}" type="presParOf" srcId="{883A511A-A1CD-48CE-8599-934D1A2BE91B}" destId="{11B6EB8C-08A2-494F-99E0-74889DC760F1}" srcOrd="1" destOrd="0" presId="urn:microsoft.com/office/officeart/2008/layout/HorizontalMultiLevelHierarchy"/>
    <dgm:cxn modelId="{1E25F375-45A1-440D-A5BF-D28397CA62A8}" type="presParOf" srcId="{11B6EB8C-08A2-494F-99E0-74889DC760F1}" destId="{8335BFDE-1062-4CD6-9ABC-21A173201637}" srcOrd="0" destOrd="0" presId="urn:microsoft.com/office/officeart/2008/layout/HorizontalMultiLevelHierarchy"/>
    <dgm:cxn modelId="{FBC053A2-31CB-44DE-8B4D-85C0AD17FA2F}" type="presParOf" srcId="{11B6EB8C-08A2-494F-99E0-74889DC760F1}" destId="{D8CE4772-812D-4D96-9A4A-D53742B7AD96}" srcOrd="1" destOrd="0" presId="urn:microsoft.com/office/officeart/2008/layout/HorizontalMultiLevelHierarchy"/>
    <dgm:cxn modelId="{62F3AF9F-5971-45EE-9785-C6126F8DCCD2}" type="presParOf" srcId="{883A511A-A1CD-48CE-8599-934D1A2BE91B}" destId="{03146049-3E3C-448B-A356-1680CCD49BA6}" srcOrd="2" destOrd="0" presId="urn:microsoft.com/office/officeart/2008/layout/HorizontalMultiLevelHierarchy"/>
    <dgm:cxn modelId="{CA014F38-9747-4DE0-8E20-8B14C90474DA}" type="presParOf" srcId="{03146049-3E3C-448B-A356-1680CCD49BA6}" destId="{B3BDB968-569D-4A9A-BA8A-35D48C09D6CC}" srcOrd="0" destOrd="0" presId="urn:microsoft.com/office/officeart/2008/layout/HorizontalMultiLevelHierarchy"/>
    <dgm:cxn modelId="{26A0CA74-FECB-45CA-BD0C-F2AC5F6578FE}" type="presParOf" srcId="{883A511A-A1CD-48CE-8599-934D1A2BE91B}" destId="{DF280151-15B1-4508-8292-D65EB45D348B}" srcOrd="3" destOrd="0" presId="urn:microsoft.com/office/officeart/2008/layout/HorizontalMultiLevelHierarchy"/>
    <dgm:cxn modelId="{7C63FA80-FA46-41DE-9DEB-91648B1462EB}" type="presParOf" srcId="{DF280151-15B1-4508-8292-D65EB45D348B}" destId="{DD4C279E-6852-493C-B31D-39DBC24FC874}" srcOrd="0" destOrd="0" presId="urn:microsoft.com/office/officeart/2008/layout/HorizontalMultiLevelHierarchy"/>
    <dgm:cxn modelId="{29AD5DF6-5775-47F7-BE72-BA26BDF247E8}" type="presParOf" srcId="{DF280151-15B1-4508-8292-D65EB45D348B}" destId="{72AADD62-4F57-4D46-AEC0-E3866C2AECF3}" srcOrd="1" destOrd="0" presId="urn:microsoft.com/office/officeart/2008/layout/HorizontalMultiLevelHierarchy"/>
    <dgm:cxn modelId="{CC94E017-118B-4CED-8323-032596C3FA0F}" type="presParOf" srcId="{883A511A-A1CD-48CE-8599-934D1A2BE91B}" destId="{E283A0EA-17FE-43B8-A9ED-9F3F9314E38C}" srcOrd="4" destOrd="0" presId="urn:microsoft.com/office/officeart/2008/layout/HorizontalMultiLevelHierarchy"/>
    <dgm:cxn modelId="{B7215B7F-D70C-4C2D-A854-A03E58C752FB}" type="presParOf" srcId="{E283A0EA-17FE-43B8-A9ED-9F3F9314E38C}" destId="{427166E9-815D-4BFC-A9C2-93D0841C1667}" srcOrd="0" destOrd="0" presId="urn:microsoft.com/office/officeart/2008/layout/HorizontalMultiLevelHierarchy"/>
    <dgm:cxn modelId="{D8F89100-5630-4F06-A35C-3FA9983A2FB4}" type="presParOf" srcId="{883A511A-A1CD-48CE-8599-934D1A2BE91B}" destId="{617A41B2-C984-4E72-84EA-8D19B3D89254}" srcOrd="5" destOrd="0" presId="urn:microsoft.com/office/officeart/2008/layout/HorizontalMultiLevelHierarchy"/>
    <dgm:cxn modelId="{A766D557-1476-4A18-BAA6-653AE5EA4A13}" type="presParOf" srcId="{617A41B2-C984-4E72-84EA-8D19B3D89254}" destId="{5DD36C9A-3064-4488-89E0-051D2BE0B0D0}" srcOrd="0" destOrd="0" presId="urn:microsoft.com/office/officeart/2008/layout/HorizontalMultiLevelHierarchy"/>
    <dgm:cxn modelId="{845E635E-FCCA-4C64-829E-00F628D80609}" type="presParOf" srcId="{617A41B2-C984-4E72-84EA-8D19B3D89254}" destId="{1457F3E2-3F80-44A8-B6B0-C0657890CF9C}" srcOrd="1" destOrd="0" presId="urn:microsoft.com/office/officeart/2008/layout/HorizontalMultiLevelHierarchy"/>
    <dgm:cxn modelId="{1E508512-FAE9-4D9D-8DBF-CC6F4FD0DA19}" type="presParOf" srcId="{883A511A-A1CD-48CE-8599-934D1A2BE91B}" destId="{3E3890C2-64B5-4EF3-BA18-7BEE510E3671}" srcOrd="6" destOrd="0" presId="urn:microsoft.com/office/officeart/2008/layout/HorizontalMultiLevelHierarchy"/>
    <dgm:cxn modelId="{000E8190-35AF-4EE3-9C70-741DA3E238B1}" type="presParOf" srcId="{3E3890C2-64B5-4EF3-BA18-7BEE510E3671}" destId="{BD433184-0169-49D4-9F4C-6D6B238C9750}" srcOrd="0" destOrd="0" presId="urn:microsoft.com/office/officeart/2008/layout/HorizontalMultiLevelHierarchy"/>
    <dgm:cxn modelId="{AB5F96FA-D489-4D7F-9BC4-23A27719D154}" type="presParOf" srcId="{883A511A-A1CD-48CE-8599-934D1A2BE91B}" destId="{193B1561-7519-49EC-8430-578F0F459536}" srcOrd="7" destOrd="0" presId="urn:microsoft.com/office/officeart/2008/layout/HorizontalMultiLevelHierarchy"/>
    <dgm:cxn modelId="{E7373ECB-1DE7-4329-BCB9-FDBB6C0996AE}" type="presParOf" srcId="{193B1561-7519-49EC-8430-578F0F459536}" destId="{C57F063E-2E47-4F0B-9DDE-2D3CD16B3C82}" srcOrd="0" destOrd="0" presId="urn:microsoft.com/office/officeart/2008/layout/HorizontalMultiLevelHierarchy"/>
    <dgm:cxn modelId="{9280B622-45E0-4B2D-B656-A1ACA1D24606}" type="presParOf" srcId="{193B1561-7519-49EC-8430-578F0F459536}" destId="{EC4FAF83-3F7A-4814-BFC4-803FE109D56B}" srcOrd="1" destOrd="0" presId="urn:microsoft.com/office/officeart/2008/layout/HorizontalMultiLevelHierarchy"/>
    <dgm:cxn modelId="{A277DDF4-88D8-41D1-96FE-6F54AD548FB8}" type="presParOf" srcId="{883A511A-A1CD-48CE-8599-934D1A2BE91B}" destId="{17B38ECD-9050-4581-9FF6-9F2A13A3994C}" srcOrd="8" destOrd="0" presId="urn:microsoft.com/office/officeart/2008/layout/HorizontalMultiLevelHierarchy"/>
    <dgm:cxn modelId="{122D3E95-C24E-4CC9-8D70-58AFA76575E2}" type="presParOf" srcId="{17B38ECD-9050-4581-9FF6-9F2A13A3994C}" destId="{DE65EDC5-B79F-424D-B103-0CA6DA0C1071}" srcOrd="0" destOrd="0" presId="urn:microsoft.com/office/officeart/2008/layout/HorizontalMultiLevelHierarchy"/>
    <dgm:cxn modelId="{B8722AA9-57BE-4436-80E7-0498F9465A22}" type="presParOf" srcId="{883A511A-A1CD-48CE-8599-934D1A2BE91B}" destId="{3E46E265-DB79-4812-A8B5-56AF80839E63}" srcOrd="9" destOrd="0" presId="urn:microsoft.com/office/officeart/2008/layout/HorizontalMultiLevelHierarchy"/>
    <dgm:cxn modelId="{7DEEEC31-64CD-42F7-9CFE-A3AFE9C84C4D}" type="presParOf" srcId="{3E46E265-DB79-4812-A8B5-56AF80839E63}" destId="{94553F8C-88DD-4331-B17E-A9E0B218FA5B}" srcOrd="0" destOrd="0" presId="urn:microsoft.com/office/officeart/2008/layout/HorizontalMultiLevelHierarchy"/>
    <dgm:cxn modelId="{D5418858-A3C3-4627-AA7F-9D34A099CB09}" type="presParOf" srcId="{3E46E265-DB79-4812-A8B5-56AF80839E63}" destId="{A452734D-8331-4A31-813D-B23659D4B360}" srcOrd="1" destOrd="0" presId="urn:microsoft.com/office/officeart/2008/layout/HorizontalMultiLevelHierarchy"/>
    <dgm:cxn modelId="{93BA0676-92F2-44BF-B388-389E81D4FC3A}" type="presParOf" srcId="{883A511A-A1CD-48CE-8599-934D1A2BE91B}" destId="{5B21F4DE-4598-4BC9-819F-00941A4E51CA}" srcOrd="10" destOrd="0" presId="urn:microsoft.com/office/officeart/2008/layout/HorizontalMultiLevelHierarchy"/>
    <dgm:cxn modelId="{44DED079-F19F-418E-ACE9-744B113D8F49}" type="presParOf" srcId="{5B21F4DE-4598-4BC9-819F-00941A4E51CA}" destId="{A7F7D603-AD68-46A3-AD72-2A1C79D11609}" srcOrd="0" destOrd="0" presId="urn:microsoft.com/office/officeart/2008/layout/HorizontalMultiLevelHierarchy"/>
    <dgm:cxn modelId="{25DB9643-35FE-4009-8C9B-38FD8AF6A56E}" type="presParOf" srcId="{883A511A-A1CD-48CE-8599-934D1A2BE91B}" destId="{FDB086ED-78AD-4D6A-9E4A-DF2E6B717020}" srcOrd="11" destOrd="0" presId="urn:microsoft.com/office/officeart/2008/layout/HorizontalMultiLevelHierarchy"/>
    <dgm:cxn modelId="{0866830A-6ED3-4FC7-9332-FBDCC5483122}" type="presParOf" srcId="{FDB086ED-78AD-4D6A-9E4A-DF2E6B717020}" destId="{DCF31C6C-704B-4803-BF00-0ECF2E3E1BA1}" srcOrd="0" destOrd="0" presId="urn:microsoft.com/office/officeart/2008/layout/HorizontalMultiLevelHierarchy"/>
    <dgm:cxn modelId="{F27AD836-45E8-40FE-B7D8-518B12EF4ED0}" type="presParOf" srcId="{FDB086ED-78AD-4D6A-9E4A-DF2E6B717020}" destId="{1B7C7E6D-2863-4DB3-9BA1-769938D04A0D}" srcOrd="1" destOrd="0" presId="urn:microsoft.com/office/officeart/2008/layout/HorizontalMultiLevelHierarchy"/>
    <dgm:cxn modelId="{04C94CAE-196B-4BCB-9AA0-394659D7D41F}" type="presParOf" srcId="{883A511A-A1CD-48CE-8599-934D1A2BE91B}" destId="{504CF906-11C0-4720-A13F-461E93872EA5}" srcOrd="12" destOrd="0" presId="urn:microsoft.com/office/officeart/2008/layout/HorizontalMultiLevelHierarchy"/>
    <dgm:cxn modelId="{2A6FB558-EFDF-4853-B8DB-EB9CCD77EFD9}" type="presParOf" srcId="{504CF906-11C0-4720-A13F-461E93872EA5}" destId="{D8A53FA9-DC9D-4444-9DC2-DCCBD587FDEA}" srcOrd="0" destOrd="0" presId="urn:microsoft.com/office/officeart/2008/layout/HorizontalMultiLevelHierarchy"/>
    <dgm:cxn modelId="{8FB53CD7-66B1-48A3-AE20-2128D14A54EB}" type="presParOf" srcId="{883A511A-A1CD-48CE-8599-934D1A2BE91B}" destId="{1196A3D4-8D29-4C16-A04E-D3681F3597E4}" srcOrd="13" destOrd="0" presId="urn:microsoft.com/office/officeart/2008/layout/HorizontalMultiLevelHierarchy"/>
    <dgm:cxn modelId="{F6BB6CD4-CD59-4305-A1BF-2CE6981BACDB}" type="presParOf" srcId="{1196A3D4-8D29-4C16-A04E-D3681F3597E4}" destId="{C3177C35-6D1E-4697-BE52-DF212991A0C8}" srcOrd="0" destOrd="0" presId="urn:microsoft.com/office/officeart/2008/layout/HorizontalMultiLevelHierarchy"/>
    <dgm:cxn modelId="{F827DD89-3AE1-4E17-AD47-6D6B8D250926}" type="presParOf" srcId="{1196A3D4-8D29-4C16-A04E-D3681F3597E4}" destId="{EF1FB3D9-0F2D-4CCA-9B74-4D27B381C0EF}" srcOrd="1" destOrd="0" presId="urn:microsoft.com/office/officeart/2008/layout/HorizontalMultiLevelHierarchy"/>
    <dgm:cxn modelId="{31E89FBB-90A1-4440-B06F-4C79FE094444}" type="presParOf" srcId="{883A511A-A1CD-48CE-8599-934D1A2BE91B}" destId="{91E6E993-8D28-4B99-BA44-F7CCFA1E8EEC}" srcOrd="14" destOrd="0" presId="urn:microsoft.com/office/officeart/2008/layout/HorizontalMultiLevelHierarchy"/>
    <dgm:cxn modelId="{513DB57C-110E-4F68-BC7C-EDD2674566CE}" type="presParOf" srcId="{91E6E993-8D28-4B99-BA44-F7CCFA1E8EEC}" destId="{B991DB5A-6791-4695-80ED-7D8316030CE6}" srcOrd="0" destOrd="0" presId="urn:microsoft.com/office/officeart/2008/layout/HorizontalMultiLevelHierarchy"/>
    <dgm:cxn modelId="{0432C653-0750-44E7-94E0-EF8774785D9F}" type="presParOf" srcId="{883A511A-A1CD-48CE-8599-934D1A2BE91B}" destId="{2D7E2860-4D75-46A0-B252-87391C384B37}" srcOrd="15" destOrd="0" presId="urn:microsoft.com/office/officeart/2008/layout/HorizontalMultiLevelHierarchy"/>
    <dgm:cxn modelId="{30E78713-BFCA-48CD-91A8-AFCFC56ACB7F}" type="presParOf" srcId="{2D7E2860-4D75-46A0-B252-87391C384B37}" destId="{327B62E5-4800-4E1A-B2F4-7BD990012636}" srcOrd="0" destOrd="0" presId="urn:microsoft.com/office/officeart/2008/layout/HorizontalMultiLevelHierarchy"/>
    <dgm:cxn modelId="{BE2FC841-A225-49C3-A9E2-31D0AC6EB0FD}" type="presParOf" srcId="{2D7E2860-4D75-46A0-B252-87391C384B37}" destId="{8E43EEC8-27ED-4481-BA57-8DEFC990066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CE282-88B2-4282-BA09-04F688CB22E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3DF488-D426-4490-B171-B96AEF0A0A43}" type="pres">
      <dgm:prSet presAssocID="{2B3CE282-88B2-4282-BA09-04F688CB22E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A3B8543B-BE48-4F28-88E9-9AABD5F25292}" type="presOf" srcId="{2B3CE282-88B2-4282-BA09-04F688CB22E4}" destId="{133DF488-D426-4490-B171-B96AEF0A0A4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CE7B14-301B-4B72-9CC2-C2D12ED50A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80FC45-89B0-406A-8472-89DDD4091E48}">
      <dgm:prSet phldrT="[Text]" custT="1"/>
      <dgm:spPr/>
      <dgm:t>
        <a:bodyPr/>
        <a:lstStyle/>
        <a:p>
          <a:pPr algn="ctr"/>
          <a:r>
            <a:rPr lang="en-US" sz="2400" dirty="0"/>
            <a:t>Mobile Edge Computing(MEC)</a:t>
          </a:r>
        </a:p>
      </dgm:t>
    </dgm:pt>
    <dgm:pt modelId="{EBCBA452-92D9-4C58-99AE-A58823E5BF7F}" type="parTrans" cxnId="{3B86A948-0D7A-4809-ACD7-AA9E514BDA63}">
      <dgm:prSet/>
      <dgm:spPr/>
      <dgm:t>
        <a:bodyPr/>
        <a:lstStyle/>
        <a:p>
          <a:endParaRPr lang="en-US"/>
        </a:p>
      </dgm:t>
    </dgm:pt>
    <dgm:pt modelId="{941568B7-E289-4A07-AC6D-BCCD89A2DE6C}" type="sibTrans" cxnId="{3B86A948-0D7A-4809-ACD7-AA9E514BDA63}">
      <dgm:prSet/>
      <dgm:spPr/>
      <dgm:t>
        <a:bodyPr/>
        <a:lstStyle/>
        <a:p>
          <a:endParaRPr lang="en-US"/>
        </a:p>
      </dgm:t>
    </dgm:pt>
    <dgm:pt modelId="{B2F1F7FF-8F55-4928-A813-D84173E9329E}">
      <dgm:prSet phldrT="[Text]"/>
      <dgm:spPr/>
      <dgm:t>
        <a:bodyPr/>
        <a:lstStyle/>
        <a:p>
          <a:r>
            <a:rPr lang="en-US" b="1" dirty="0"/>
            <a:t>What is MEC?</a:t>
          </a:r>
        </a:p>
      </dgm:t>
    </dgm:pt>
    <dgm:pt modelId="{E351E047-0433-42DC-B6EB-6D0616BBC7B4}" type="parTrans" cxnId="{42F193A8-8E2F-42B7-882D-B8A25FFB2E83}">
      <dgm:prSet/>
      <dgm:spPr/>
      <dgm:t>
        <a:bodyPr/>
        <a:lstStyle/>
        <a:p>
          <a:endParaRPr lang="en-US"/>
        </a:p>
      </dgm:t>
    </dgm:pt>
    <dgm:pt modelId="{D1662544-678D-40B0-89BE-AC9075577786}" type="sibTrans" cxnId="{42F193A8-8E2F-42B7-882D-B8A25FFB2E83}">
      <dgm:prSet/>
      <dgm:spPr/>
      <dgm:t>
        <a:bodyPr/>
        <a:lstStyle/>
        <a:p>
          <a:endParaRPr lang="en-US"/>
        </a:p>
      </dgm:t>
    </dgm:pt>
    <dgm:pt modelId="{1B69BBB0-21A9-45F5-8D43-F65370632FF4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b="0" i="0" u="none" dirty="0"/>
            <a:t>Enables cloud computing and edge computing</a:t>
          </a:r>
          <a:endParaRPr lang="en-US" dirty="0"/>
        </a:p>
      </dgm:t>
    </dgm:pt>
    <dgm:pt modelId="{567CD56E-F310-4941-A555-89FE9D9EABE9}" type="parTrans" cxnId="{D2CCFB07-3902-46AE-9C45-0F9D5044EF26}">
      <dgm:prSet/>
      <dgm:spPr/>
      <dgm:t>
        <a:bodyPr/>
        <a:lstStyle/>
        <a:p>
          <a:endParaRPr lang="en-US"/>
        </a:p>
      </dgm:t>
    </dgm:pt>
    <dgm:pt modelId="{C12310D6-B013-48F3-9CDB-6EC47504327E}" type="sibTrans" cxnId="{D2CCFB07-3902-46AE-9C45-0F9D5044EF26}">
      <dgm:prSet/>
      <dgm:spPr/>
      <dgm:t>
        <a:bodyPr/>
        <a:lstStyle/>
        <a:p>
          <a:endParaRPr lang="en-US"/>
        </a:p>
      </dgm:t>
    </dgm:pt>
    <dgm:pt modelId="{60127160-4CCA-4A71-8EBD-F7CDE17EE5B6}">
      <dgm:prSet phldrT="[Text]"/>
      <dgm:spPr/>
      <dgm:t>
        <a:bodyPr/>
        <a:lstStyle/>
        <a:p>
          <a:r>
            <a:rPr lang="en-US" b="1" dirty="0"/>
            <a:t>Why MEC?</a:t>
          </a:r>
        </a:p>
      </dgm:t>
    </dgm:pt>
    <dgm:pt modelId="{E22AF44C-786A-4454-B97A-4C2D21D76D28}" type="parTrans" cxnId="{25B26B57-DD32-4DDF-AC0A-2F7D65EE648D}">
      <dgm:prSet/>
      <dgm:spPr/>
      <dgm:t>
        <a:bodyPr/>
        <a:lstStyle/>
        <a:p>
          <a:endParaRPr lang="en-US"/>
        </a:p>
      </dgm:t>
    </dgm:pt>
    <dgm:pt modelId="{61FE659B-70C1-456D-868E-242F09A19E30}" type="sibTrans" cxnId="{25B26B57-DD32-4DDF-AC0A-2F7D65EE648D}">
      <dgm:prSet/>
      <dgm:spPr/>
      <dgm:t>
        <a:bodyPr/>
        <a:lstStyle/>
        <a:p>
          <a:endParaRPr lang="en-US"/>
        </a:p>
      </dgm:t>
    </dgm:pt>
    <dgm:pt modelId="{29422BFB-3094-4ADA-8695-01DA5AC93F09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 </a:t>
          </a:r>
          <a:r>
            <a:rPr lang="en-US" dirty="0" smtClean="0"/>
            <a:t>L</a:t>
          </a:r>
          <a:r>
            <a:rPr lang="en-US" b="0" i="0" u="none" dirty="0" smtClean="0"/>
            <a:t>atency </a:t>
          </a:r>
          <a:r>
            <a:rPr lang="en-US" b="0" i="0" u="none" dirty="0"/>
            <a:t>for task transmission and computation</a:t>
          </a:r>
          <a:endParaRPr lang="en-US" dirty="0"/>
        </a:p>
      </dgm:t>
    </dgm:pt>
    <dgm:pt modelId="{94A59F76-D590-4C2A-8324-3EB62CB85363}" type="parTrans" cxnId="{34EDAB9E-D0D9-451A-91FC-00A451991D48}">
      <dgm:prSet/>
      <dgm:spPr/>
      <dgm:t>
        <a:bodyPr/>
        <a:lstStyle/>
        <a:p>
          <a:endParaRPr lang="en-US"/>
        </a:p>
      </dgm:t>
    </dgm:pt>
    <dgm:pt modelId="{F64533D0-B5D6-4474-A55D-E0CC6D20057F}" type="sibTrans" cxnId="{34EDAB9E-D0D9-451A-91FC-00A451991D48}">
      <dgm:prSet/>
      <dgm:spPr/>
      <dgm:t>
        <a:bodyPr/>
        <a:lstStyle/>
        <a:p>
          <a:endParaRPr lang="en-US"/>
        </a:p>
      </dgm:t>
    </dgm:pt>
    <dgm:pt modelId="{F43B46E2-48C8-4BBE-B7A1-762B02FC9438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dirty="0"/>
            <a:t>It reduce </a:t>
          </a:r>
          <a:r>
            <a:rPr lang="en-US" b="0" i="0" u="none" dirty="0"/>
            <a:t>network congestion,</a:t>
          </a:r>
          <a:r>
            <a:rPr lang="en-US" dirty="0"/>
            <a:t> signal load of the core network</a:t>
          </a:r>
        </a:p>
      </dgm:t>
    </dgm:pt>
    <dgm:pt modelId="{1C47C5F3-7875-4B96-AD68-61E79D9C32F7}" type="parTrans" cxnId="{EE2D3F02-979F-4AD3-AC60-81F8FAA46494}">
      <dgm:prSet/>
      <dgm:spPr/>
      <dgm:t>
        <a:bodyPr/>
        <a:lstStyle/>
        <a:p>
          <a:endParaRPr lang="en-US"/>
        </a:p>
      </dgm:t>
    </dgm:pt>
    <dgm:pt modelId="{68641353-A979-49E9-81FD-346DB49C5B9D}" type="sibTrans" cxnId="{EE2D3F02-979F-4AD3-AC60-81F8FAA46494}">
      <dgm:prSet/>
      <dgm:spPr/>
      <dgm:t>
        <a:bodyPr/>
        <a:lstStyle/>
        <a:p>
          <a:endParaRPr lang="en-US"/>
        </a:p>
      </dgm:t>
    </dgm:pt>
    <dgm:pt modelId="{B87E5B14-6474-4433-988C-EB612F8F2CE8}" type="pres">
      <dgm:prSet presAssocID="{43CE7B14-301B-4B72-9CC2-C2D12ED50A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7C5AC-241E-490C-A1D8-4D57CC7F0518}" type="pres">
      <dgm:prSet presAssocID="{B680FC45-89B0-406A-8472-89DDD4091E48}" presName="parentText" presStyleLbl="node1" presStyleIdx="0" presStyleCnt="1" custLinFactNeighborX="-19522" custLinFactNeighborY="-600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3922D-1294-415D-AF75-E481A51CD38C}" type="pres">
      <dgm:prSet presAssocID="{B680FC45-89B0-406A-8472-89DDD4091E4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2D3F02-979F-4AD3-AC60-81F8FAA46494}" srcId="{60127160-4CCA-4A71-8EBD-F7CDE17EE5B6}" destId="{F43B46E2-48C8-4BBE-B7A1-762B02FC9438}" srcOrd="0" destOrd="0" parTransId="{1C47C5F3-7875-4B96-AD68-61E79D9C32F7}" sibTransId="{68641353-A979-49E9-81FD-346DB49C5B9D}"/>
    <dgm:cxn modelId="{34EDAB9E-D0D9-451A-91FC-00A451991D48}" srcId="{60127160-4CCA-4A71-8EBD-F7CDE17EE5B6}" destId="{29422BFB-3094-4ADA-8695-01DA5AC93F09}" srcOrd="1" destOrd="0" parTransId="{94A59F76-D590-4C2A-8324-3EB62CB85363}" sibTransId="{F64533D0-B5D6-4474-A55D-E0CC6D20057F}"/>
    <dgm:cxn modelId="{3381FAE6-1DB4-44E6-99B9-D9423ECC7B00}" type="presOf" srcId="{B2F1F7FF-8F55-4928-A813-D84173E9329E}" destId="{4073922D-1294-415D-AF75-E481A51CD38C}" srcOrd="0" destOrd="0" presId="urn:microsoft.com/office/officeart/2005/8/layout/vList2"/>
    <dgm:cxn modelId="{1AA580EE-A4AF-4793-96B6-D77A378FC4A9}" type="presOf" srcId="{29422BFB-3094-4ADA-8695-01DA5AC93F09}" destId="{4073922D-1294-415D-AF75-E481A51CD38C}" srcOrd="0" destOrd="4" presId="urn:microsoft.com/office/officeart/2005/8/layout/vList2"/>
    <dgm:cxn modelId="{77191E1A-7E3C-4814-ACC6-6CB01E76B180}" type="presOf" srcId="{60127160-4CCA-4A71-8EBD-F7CDE17EE5B6}" destId="{4073922D-1294-415D-AF75-E481A51CD38C}" srcOrd="0" destOrd="2" presId="urn:microsoft.com/office/officeart/2005/8/layout/vList2"/>
    <dgm:cxn modelId="{25B26B57-DD32-4DDF-AC0A-2F7D65EE648D}" srcId="{B680FC45-89B0-406A-8472-89DDD4091E48}" destId="{60127160-4CCA-4A71-8EBD-F7CDE17EE5B6}" srcOrd="1" destOrd="0" parTransId="{E22AF44C-786A-4454-B97A-4C2D21D76D28}" sibTransId="{61FE659B-70C1-456D-868E-242F09A19E30}"/>
    <dgm:cxn modelId="{3B86A948-0D7A-4809-ACD7-AA9E514BDA63}" srcId="{43CE7B14-301B-4B72-9CC2-C2D12ED50A1D}" destId="{B680FC45-89B0-406A-8472-89DDD4091E48}" srcOrd="0" destOrd="0" parTransId="{EBCBA452-92D9-4C58-99AE-A58823E5BF7F}" sibTransId="{941568B7-E289-4A07-AC6D-BCCD89A2DE6C}"/>
    <dgm:cxn modelId="{D2CCFB07-3902-46AE-9C45-0F9D5044EF26}" srcId="{B2F1F7FF-8F55-4928-A813-D84173E9329E}" destId="{1B69BBB0-21A9-45F5-8D43-F65370632FF4}" srcOrd="0" destOrd="0" parTransId="{567CD56E-F310-4941-A555-89FE9D9EABE9}" sibTransId="{C12310D6-B013-48F3-9CDB-6EC47504327E}"/>
    <dgm:cxn modelId="{8E7C61DC-FFE5-4EE6-A5A1-1F9DC35325B0}" type="presOf" srcId="{1B69BBB0-21A9-45F5-8D43-F65370632FF4}" destId="{4073922D-1294-415D-AF75-E481A51CD38C}" srcOrd="0" destOrd="1" presId="urn:microsoft.com/office/officeart/2005/8/layout/vList2"/>
    <dgm:cxn modelId="{42F193A8-8E2F-42B7-882D-B8A25FFB2E83}" srcId="{B680FC45-89B0-406A-8472-89DDD4091E48}" destId="{B2F1F7FF-8F55-4928-A813-D84173E9329E}" srcOrd="0" destOrd="0" parTransId="{E351E047-0433-42DC-B6EB-6D0616BBC7B4}" sibTransId="{D1662544-678D-40B0-89BE-AC9075577786}"/>
    <dgm:cxn modelId="{46865222-A718-4E0E-AE6F-D0020765FEB0}" type="presOf" srcId="{B680FC45-89B0-406A-8472-89DDD4091E48}" destId="{4BB7C5AC-241E-490C-A1D8-4D57CC7F0518}" srcOrd="0" destOrd="0" presId="urn:microsoft.com/office/officeart/2005/8/layout/vList2"/>
    <dgm:cxn modelId="{A44A7E88-3073-4DD4-AE37-A2EB153E9611}" type="presOf" srcId="{F43B46E2-48C8-4BBE-B7A1-762B02FC9438}" destId="{4073922D-1294-415D-AF75-E481A51CD38C}" srcOrd="0" destOrd="3" presId="urn:microsoft.com/office/officeart/2005/8/layout/vList2"/>
    <dgm:cxn modelId="{A992785C-0ACC-4B26-9B3C-79933B4B02A8}" type="presOf" srcId="{43CE7B14-301B-4B72-9CC2-C2D12ED50A1D}" destId="{B87E5B14-6474-4433-988C-EB612F8F2CE8}" srcOrd="0" destOrd="0" presId="urn:microsoft.com/office/officeart/2005/8/layout/vList2"/>
    <dgm:cxn modelId="{CEEF3E2E-6EEE-482A-ADD3-3F4E10091F76}" type="presParOf" srcId="{B87E5B14-6474-4433-988C-EB612F8F2CE8}" destId="{4BB7C5AC-241E-490C-A1D8-4D57CC7F0518}" srcOrd="0" destOrd="0" presId="urn:microsoft.com/office/officeart/2005/8/layout/vList2"/>
    <dgm:cxn modelId="{6175C13A-7DEF-44B9-9AD2-25DA9176DF6E}" type="presParOf" srcId="{B87E5B14-6474-4433-988C-EB612F8F2CE8}" destId="{4073922D-1294-415D-AF75-E481A51CD38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55CBB9-D7D3-4F6D-8C19-3D2342A8783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22240-84A9-4010-A01B-E5287200BA04}">
      <dgm:prSet/>
      <dgm:spPr/>
      <dgm:t>
        <a:bodyPr/>
        <a:lstStyle/>
        <a:p>
          <a:pPr rtl="0"/>
          <a:r>
            <a:rPr lang="en-SG" dirty="0" smtClean="0"/>
            <a:t>Exploration</a:t>
          </a:r>
          <a:endParaRPr lang="en-SG" dirty="0"/>
        </a:p>
      </dgm:t>
    </dgm:pt>
    <dgm:pt modelId="{7BE2BCF8-1FD3-4254-8726-999BFEC10178}" type="parTrans" cxnId="{4E95E261-999A-40AF-B89F-907CC3539B45}">
      <dgm:prSet/>
      <dgm:spPr/>
      <dgm:t>
        <a:bodyPr/>
        <a:lstStyle/>
        <a:p>
          <a:endParaRPr lang="en-US"/>
        </a:p>
      </dgm:t>
    </dgm:pt>
    <dgm:pt modelId="{D158A640-7EED-4BCE-9A9F-5DE536A7E41B}" type="sibTrans" cxnId="{4E95E261-999A-40AF-B89F-907CC3539B45}">
      <dgm:prSet/>
      <dgm:spPr/>
      <dgm:t>
        <a:bodyPr/>
        <a:lstStyle/>
        <a:p>
          <a:endParaRPr lang="en-US"/>
        </a:p>
      </dgm:t>
    </dgm:pt>
    <dgm:pt modelId="{02A8E1A6-693A-42C1-95FD-23E802DE28FF}">
      <dgm:prSet/>
      <dgm:spPr/>
      <dgm:t>
        <a:bodyPr/>
        <a:lstStyle/>
        <a:p>
          <a:pPr rtl="0"/>
          <a:r>
            <a:rPr lang="en-SG" dirty="0" smtClean="0"/>
            <a:t>Exploitation</a:t>
          </a:r>
          <a:endParaRPr lang="en-SG" dirty="0"/>
        </a:p>
      </dgm:t>
    </dgm:pt>
    <dgm:pt modelId="{06E6412A-38C8-42BB-837B-1244422715EA}" type="parTrans" cxnId="{198A0788-1FD0-48D0-B6E7-A02582A76450}">
      <dgm:prSet/>
      <dgm:spPr/>
      <dgm:t>
        <a:bodyPr/>
        <a:lstStyle/>
        <a:p>
          <a:endParaRPr lang="en-US"/>
        </a:p>
      </dgm:t>
    </dgm:pt>
    <dgm:pt modelId="{96BE12D9-F194-4427-AE81-B6A5C4DBC295}" type="sibTrans" cxnId="{198A0788-1FD0-48D0-B6E7-A02582A76450}">
      <dgm:prSet/>
      <dgm:spPr/>
      <dgm:t>
        <a:bodyPr/>
        <a:lstStyle/>
        <a:p>
          <a:endParaRPr lang="en-US"/>
        </a:p>
      </dgm:t>
    </dgm:pt>
    <dgm:pt modelId="{392D7639-9100-4F2C-86B0-027C1452E3FD}">
      <dgm:prSet/>
      <dgm:spPr/>
      <dgm:t>
        <a:bodyPr/>
        <a:lstStyle/>
        <a:p>
          <a:pPr rtl="0"/>
          <a:r>
            <a:rPr lang="en-SG" smtClean="0"/>
            <a:t>Movement toward the ocean current</a:t>
          </a:r>
          <a:endParaRPr lang="en-SG" dirty="0"/>
        </a:p>
      </dgm:t>
    </dgm:pt>
    <dgm:pt modelId="{217D3F4F-BD4E-4ABD-9ECE-2F8770C3CC81}" type="parTrans" cxnId="{EB45CFC8-DC0A-4928-98BE-06382EC132FB}">
      <dgm:prSet/>
      <dgm:spPr/>
      <dgm:t>
        <a:bodyPr/>
        <a:lstStyle/>
        <a:p>
          <a:endParaRPr lang="en-US"/>
        </a:p>
      </dgm:t>
    </dgm:pt>
    <dgm:pt modelId="{ED6A2091-B167-4E07-A708-9AF0310C0773}" type="sibTrans" cxnId="{EB45CFC8-DC0A-4928-98BE-06382EC132FB}">
      <dgm:prSet/>
      <dgm:spPr/>
      <dgm:t>
        <a:bodyPr/>
        <a:lstStyle/>
        <a:p>
          <a:endParaRPr lang="en-US"/>
        </a:p>
      </dgm:t>
    </dgm:pt>
    <dgm:pt modelId="{3FA32A64-9A61-48FA-B22F-BFF4DBAC1934}">
      <dgm:prSet/>
      <dgm:spPr/>
      <dgm:t>
        <a:bodyPr/>
        <a:lstStyle/>
        <a:p>
          <a:pPr rtl="0"/>
          <a:r>
            <a:rPr lang="en-US" dirty="0" smtClean="0"/>
            <a:t>Switch</a:t>
          </a:r>
          <a:endParaRPr lang="en-SG" dirty="0"/>
        </a:p>
      </dgm:t>
    </dgm:pt>
    <dgm:pt modelId="{1D076420-37F0-41C6-ABFB-5FF67FADE830}" type="parTrans" cxnId="{62409F35-F67F-4BFA-8188-83B8D4EAF7D3}">
      <dgm:prSet/>
      <dgm:spPr/>
      <dgm:t>
        <a:bodyPr/>
        <a:lstStyle/>
        <a:p>
          <a:endParaRPr lang="en-US"/>
        </a:p>
      </dgm:t>
    </dgm:pt>
    <dgm:pt modelId="{95985F65-8894-4B50-A1B1-901823415880}" type="sibTrans" cxnId="{62409F35-F67F-4BFA-8188-83B8D4EAF7D3}">
      <dgm:prSet/>
      <dgm:spPr/>
      <dgm:t>
        <a:bodyPr/>
        <a:lstStyle/>
        <a:p>
          <a:endParaRPr lang="en-US"/>
        </a:p>
      </dgm:t>
    </dgm:pt>
    <dgm:pt modelId="{EFEF2A8E-72D3-4EC8-A283-591D753ADFA0}">
      <dgm:prSet/>
      <dgm:spPr/>
      <dgm:t>
        <a:bodyPr/>
        <a:lstStyle/>
        <a:p>
          <a:pPr rtl="0"/>
          <a:r>
            <a:rPr lang="en-US" dirty="0" smtClean="0"/>
            <a:t>Movements within a jellyfish swarm</a:t>
          </a:r>
          <a:endParaRPr lang="en-SG" dirty="0"/>
        </a:p>
      </dgm:t>
    </dgm:pt>
    <dgm:pt modelId="{3EB5AA7A-70C3-48AD-9139-C0C9ED15140B}" type="parTrans" cxnId="{AE379E01-4869-4111-9489-0242405FCFF9}">
      <dgm:prSet/>
      <dgm:spPr/>
      <dgm:t>
        <a:bodyPr/>
        <a:lstStyle/>
        <a:p>
          <a:endParaRPr lang="en-US"/>
        </a:p>
      </dgm:t>
    </dgm:pt>
    <dgm:pt modelId="{1A5C7087-E00E-44C5-BB0E-43A3D57EE7DB}" type="sibTrans" cxnId="{AE379E01-4869-4111-9489-0242405FCFF9}">
      <dgm:prSet/>
      <dgm:spPr/>
      <dgm:t>
        <a:bodyPr/>
        <a:lstStyle/>
        <a:p>
          <a:endParaRPr lang="en-US"/>
        </a:p>
      </dgm:t>
    </dgm:pt>
    <dgm:pt modelId="{AB3C9B49-F361-4DB2-A6F0-3B0D7110D4A9}">
      <dgm:prSet/>
      <dgm:spPr/>
      <dgm:t>
        <a:bodyPr/>
        <a:lstStyle/>
        <a:p>
          <a:pPr rtl="0"/>
          <a:r>
            <a:rPr lang="en-US" smtClean="0"/>
            <a:t>Time </a:t>
          </a:r>
          <a:r>
            <a:rPr lang="en-US" dirty="0" smtClean="0"/>
            <a:t>control mechanism</a:t>
          </a:r>
          <a:endParaRPr lang="en-SG" dirty="0"/>
        </a:p>
      </dgm:t>
    </dgm:pt>
    <dgm:pt modelId="{45E1173E-6038-4EB4-B416-6DC363FF1BFF}" type="parTrans" cxnId="{5431EE85-2430-4848-B551-7458C84BB135}">
      <dgm:prSet/>
      <dgm:spPr/>
      <dgm:t>
        <a:bodyPr/>
        <a:lstStyle/>
        <a:p>
          <a:endParaRPr lang="en-US"/>
        </a:p>
      </dgm:t>
    </dgm:pt>
    <dgm:pt modelId="{E4D3F87B-CC28-4F73-9848-2F9B40206DCD}" type="sibTrans" cxnId="{5431EE85-2430-4848-B551-7458C84BB135}">
      <dgm:prSet/>
      <dgm:spPr/>
      <dgm:t>
        <a:bodyPr/>
        <a:lstStyle/>
        <a:p>
          <a:endParaRPr lang="en-US"/>
        </a:p>
      </dgm:t>
    </dgm:pt>
    <dgm:pt modelId="{0FA3DAA9-3D14-45D8-A12A-665FBB16CBA0}" type="pres">
      <dgm:prSet presAssocID="{D555CBB9-D7D3-4F6D-8C19-3D2342A8783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BCC6B5-8011-472E-B3DE-AA00F639146D}" type="pres">
      <dgm:prSet presAssocID="{6C722240-84A9-4010-A01B-E5287200BA04}" presName="horFlow" presStyleCnt="0"/>
      <dgm:spPr/>
    </dgm:pt>
    <dgm:pt modelId="{AB4BB7F7-8D6C-4CCA-8503-B4F18F0246CC}" type="pres">
      <dgm:prSet presAssocID="{6C722240-84A9-4010-A01B-E5287200BA04}" presName="bigChev" presStyleLbl="node1" presStyleIdx="0" presStyleCnt="3"/>
      <dgm:spPr/>
      <dgm:t>
        <a:bodyPr/>
        <a:lstStyle/>
        <a:p>
          <a:endParaRPr lang="en-US"/>
        </a:p>
      </dgm:t>
    </dgm:pt>
    <dgm:pt modelId="{173A78D6-9465-4FAE-9AC8-A151C5BCE546}" type="pres">
      <dgm:prSet presAssocID="{217D3F4F-BD4E-4ABD-9ECE-2F8770C3CC81}" presName="parTrans" presStyleCnt="0"/>
      <dgm:spPr/>
    </dgm:pt>
    <dgm:pt modelId="{A24BBA15-4A93-46F9-9D30-310A6FF5A2EE}" type="pres">
      <dgm:prSet presAssocID="{392D7639-9100-4F2C-86B0-027C1452E3FD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9F264B-D83F-4973-807A-61C561812DF9}" type="pres">
      <dgm:prSet presAssocID="{6C722240-84A9-4010-A01B-E5287200BA04}" presName="vSp" presStyleCnt="0"/>
      <dgm:spPr/>
    </dgm:pt>
    <dgm:pt modelId="{067D319C-36DF-4CDB-B180-2D12BD2F8512}" type="pres">
      <dgm:prSet presAssocID="{02A8E1A6-693A-42C1-95FD-23E802DE28FF}" presName="horFlow" presStyleCnt="0"/>
      <dgm:spPr/>
    </dgm:pt>
    <dgm:pt modelId="{F9A3CC8C-B46B-42B7-81F3-0827C805D5DA}" type="pres">
      <dgm:prSet presAssocID="{02A8E1A6-693A-42C1-95FD-23E802DE28FF}" presName="bigChev" presStyleLbl="node1" presStyleIdx="1" presStyleCnt="3"/>
      <dgm:spPr/>
      <dgm:t>
        <a:bodyPr/>
        <a:lstStyle/>
        <a:p>
          <a:endParaRPr lang="en-US"/>
        </a:p>
      </dgm:t>
    </dgm:pt>
    <dgm:pt modelId="{1D1A8ADC-4E59-403B-9028-B73ECB34409F}" type="pres">
      <dgm:prSet presAssocID="{3EB5AA7A-70C3-48AD-9139-C0C9ED15140B}" presName="parTrans" presStyleCnt="0"/>
      <dgm:spPr/>
    </dgm:pt>
    <dgm:pt modelId="{F9674DFA-B579-4DE6-88E0-EF96253DBE43}" type="pres">
      <dgm:prSet presAssocID="{EFEF2A8E-72D3-4EC8-A283-591D753ADFA0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B5237-4FF1-4F95-A490-FFF82248DAB3}" type="pres">
      <dgm:prSet presAssocID="{02A8E1A6-693A-42C1-95FD-23E802DE28FF}" presName="vSp" presStyleCnt="0"/>
      <dgm:spPr/>
    </dgm:pt>
    <dgm:pt modelId="{C9394AD3-B772-4518-A749-BD00EE0C20F8}" type="pres">
      <dgm:prSet presAssocID="{3FA32A64-9A61-48FA-B22F-BFF4DBAC1934}" presName="horFlow" presStyleCnt="0"/>
      <dgm:spPr/>
    </dgm:pt>
    <dgm:pt modelId="{833D1511-375D-42E3-9770-BD101E9A877C}" type="pres">
      <dgm:prSet presAssocID="{3FA32A64-9A61-48FA-B22F-BFF4DBAC1934}" presName="bigChev" presStyleLbl="node1" presStyleIdx="2" presStyleCnt="3"/>
      <dgm:spPr/>
      <dgm:t>
        <a:bodyPr/>
        <a:lstStyle/>
        <a:p>
          <a:endParaRPr lang="en-US"/>
        </a:p>
      </dgm:t>
    </dgm:pt>
    <dgm:pt modelId="{DD2EE73F-E9C7-4A95-A590-F174E4D648EA}" type="pres">
      <dgm:prSet presAssocID="{45E1173E-6038-4EB4-B416-6DC363FF1BFF}" presName="parTrans" presStyleCnt="0"/>
      <dgm:spPr/>
    </dgm:pt>
    <dgm:pt modelId="{7968FF7C-B889-4521-9C6A-AD8C55609B9C}" type="pres">
      <dgm:prSet presAssocID="{AB3C9B49-F361-4DB2-A6F0-3B0D7110D4A9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8A0788-1FD0-48D0-B6E7-A02582A76450}" srcId="{D555CBB9-D7D3-4F6D-8C19-3D2342A87836}" destId="{02A8E1A6-693A-42C1-95FD-23E802DE28FF}" srcOrd="1" destOrd="0" parTransId="{06E6412A-38C8-42BB-837B-1244422715EA}" sibTransId="{96BE12D9-F194-4427-AE81-B6A5C4DBC295}"/>
    <dgm:cxn modelId="{078EB921-9487-45D6-8DF7-C6D923E0A267}" type="presOf" srcId="{3FA32A64-9A61-48FA-B22F-BFF4DBAC1934}" destId="{833D1511-375D-42E3-9770-BD101E9A877C}" srcOrd="0" destOrd="0" presId="urn:microsoft.com/office/officeart/2005/8/layout/lProcess3"/>
    <dgm:cxn modelId="{4E95E261-999A-40AF-B89F-907CC3539B45}" srcId="{D555CBB9-D7D3-4F6D-8C19-3D2342A87836}" destId="{6C722240-84A9-4010-A01B-E5287200BA04}" srcOrd="0" destOrd="0" parTransId="{7BE2BCF8-1FD3-4254-8726-999BFEC10178}" sibTransId="{D158A640-7EED-4BCE-9A9F-5DE536A7E41B}"/>
    <dgm:cxn modelId="{4845AFB6-5036-4993-8935-9979EC40A822}" type="presOf" srcId="{392D7639-9100-4F2C-86B0-027C1452E3FD}" destId="{A24BBA15-4A93-46F9-9D30-310A6FF5A2EE}" srcOrd="0" destOrd="0" presId="urn:microsoft.com/office/officeart/2005/8/layout/lProcess3"/>
    <dgm:cxn modelId="{E695609A-7125-4D2C-95DC-0BB3B5562A86}" type="presOf" srcId="{AB3C9B49-F361-4DB2-A6F0-3B0D7110D4A9}" destId="{7968FF7C-B889-4521-9C6A-AD8C55609B9C}" srcOrd="0" destOrd="0" presId="urn:microsoft.com/office/officeart/2005/8/layout/lProcess3"/>
    <dgm:cxn modelId="{194C455B-CD1E-4909-B819-658E5A402722}" type="presOf" srcId="{6C722240-84A9-4010-A01B-E5287200BA04}" destId="{AB4BB7F7-8D6C-4CCA-8503-B4F18F0246CC}" srcOrd="0" destOrd="0" presId="urn:microsoft.com/office/officeart/2005/8/layout/lProcess3"/>
    <dgm:cxn modelId="{AE379E01-4869-4111-9489-0242405FCFF9}" srcId="{02A8E1A6-693A-42C1-95FD-23E802DE28FF}" destId="{EFEF2A8E-72D3-4EC8-A283-591D753ADFA0}" srcOrd="0" destOrd="0" parTransId="{3EB5AA7A-70C3-48AD-9139-C0C9ED15140B}" sibTransId="{1A5C7087-E00E-44C5-BB0E-43A3D57EE7DB}"/>
    <dgm:cxn modelId="{C7AF713D-EA1B-4710-BEC4-A30517AE2526}" type="presOf" srcId="{02A8E1A6-693A-42C1-95FD-23E802DE28FF}" destId="{F9A3CC8C-B46B-42B7-81F3-0827C805D5DA}" srcOrd="0" destOrd="0" presId="urn:microsoft.com/office/officeart/2005/8/layout/lProcess3"/>
    <dgm:cxn modelId="{62409F35-F67F-4BFA-8188-83B8D4EAF7D3}" srcId="{D555CBB9-D7D3-4F6D-8C19-3D2342A87836}" destId="{3FA32A64-9A61-48FA-B22F-BFF4DBAC1934}" srcOrd="2" destOrd="0" parTransId="{1D076420-37F0-41C6-ABFB-5FF67FADE830}" sibTransId="{95985F65-8894-4B50-A1B1-901823415880}"/>
    <dgm:cxn modelId="{EB45CFC8-DC0A-4928-98BE-06382EC132FB}" srcId="{6C722240-84A9-4010-A01B-E5287200BA04}" destId="{392D7639-9100-4F2C-86B0-027C1452E3FD}" srcOrd="0" destOrd="0" parTransId="{217D3F4F-BD4E-4ABD-9ECE-2F8770C3CC81}" sibTransId="{ED6A2091-B167-4E07-A708-9AF0310C0773}"/>
    <dgm:cxn modelId="{6F9AC898-C7B6-4667-A982-CE65E6B63730}" type="presOf" srcId="{D555CBB9-D7D3-4F6D-8C19-3D2342A87836}" destId="{0FA3DAA9-3D14-45D8-A12A-665FBB16CBA0}" srcOrd="0" destOrd="0" presId="urn:microsoft.com/office/officeart/2005/8/layout/lProcess3"/>
    <dgm:cxn modelId="{5431EE85-2430-4848-B551-7458C84BB135}" srcId="{3FA32A64-9A61-48FA-B22F-BFF4DBAC1934}" destId="{AB3C9B49-F361-4DB2-A6F0-3B0D7110D4A9}" srcOrd="0" destOrd="0" parTransId="{45E1173E-6038-4EB4-B416-6DC363FF1BFF}" sibTransId="{E4D3F87B-CC28-4F73-9848-2F9B40206DCD}"/>
    <dgm:cxn modelId="{80DF7A4A-8D73-4C04-9B13-3A224441652F}" type="presOf" srcId="{EFEF2A8E-72D3-4EC8-A283-591D753ADFA0}" destId="{F9674DFA-B579-4DE6-88E0-EF96253DBE43}" srcOrd="0" destOrd="0" presId="urn:microsoft.com/office/officeart/2005/8/layout/lProcess3"/>
    <dgm:cxn modelId="{628DBF24-A66A-4AE9-AA59-05A7F77D9659}" type="presParOf" srcId="{0FA3DAA9-3D14-45D8-A12A-665FBB16CBA0}" destId="{F2BCC6B5-8011-472E-B3DE-AA00F639146D}" srcOrd="0" destOrd="0" presId="urn:microsoft.com/office/officeart/2005/8/layout/lProcess3"/>
    <dgm:cxn modelId="{5FBD1967-653A-4793-A855-33DC87B4B066}" type="presParOf" srcId="{F2BCC6B5-8011-472E-B3DE-AA00F639146D}" destId="{AB4BB7F7-8D6C-4CCA-8503-B4F18F0246CC}" srcOrd="0" destOrd="0" presId="urn:microsoft.com/office/officeart/2005/8/layout/lProcess3"/>
    <dgm:cxn modelId="{894AE36F-096D-4655-BB7F-5CE089956CCD}" type="presParOf" srcId="{F2BCC6B5-8011-472E-B3DE-AA00F639146D}" destId="{173A78D6-9465-4FAE-9AC8-A151C5BCE546}" srcOrd="1" destOrd="0" presId="urn:microsoft.com/office/officeart/2005/8/layout/lProcess3"/>
    <dgm:cxn modelId="{56ADC42A-70D2-4FC7-9009-B99F095A8EC3}" type="presParOf" srcId="{F2BCC6B5-8011-472E-B3DE-AA00F639146D}" destId="{A24BBA15-4A93-46F9-9D30-310A6FF5A2EE}" srcOrd="2" destOrd="0" presId="urn:microsoft.com/office/officeart/2005/8/layout/lProcess3"/>
    <dgm:cxn modelId="{19EE3BD6-8B03-4C5D-B33F-D372E83773B1}" type="presParOf" srcId="{0FA3DAA9-3D14-45D8-A12A-665FBB16CBA0}" destId="{3A9F264B-D83F-4973-807A-61C561812DF9}" srcOrd="1" destOrd="0" presId="urn:microsoft.com/office/officeart/2005/8/layout/lProcess3"/>
    <dgm:cxn modelId="{165A445D-EA96-41E4-816A-6B3A3D20FBD8}" type="presParOf" srcId="{0FA3DAA9-3D14-45D8-A12A-665FBB16CBA0}" destId="{067D319C-36DF-4CDB-B180-2D12BD2F8512}" srcOrd="2" destOrd="0" presId="urn:microsoft.com/office/officeart/2005/8/layout/lProcess3"/>
    <dgm:cxn modelId="{49E08A76-62EB-44BD-A0A9-7CA92654F23F}" type="presParOf" srcId="{067D319C-36DF-4CDB-B180-2D12BD2F8512}" destId="{F9A3CC8C-B46B-42B7-81F3-0827C805D5DA}" srcOrd="0" destOrd="0" presId="urn:microsoft.com/office/officeart/2005/8/layout/lProcess3"/>
    <dgm:cxn modelId="{D8EB36CD-ED91-4506-9B0A-C3CACEBE1A79}" type="presParOf" srcId="{067D319C-36DF-4CDB-B180-2D12BD2F8512}" destId="{1D1A8ADC-4E59-403B-9028-B73ECB34409F}" srcOrd="1" destOrd="0" presId="urn:microsoft.com/office/officeart/2005/8/layout/lProcess3"/>
    <dgm:cxn modelId="{2D54436D-AF03-4116-88C6-B3887939896F}" type="presParOf" srcId="{067D319C-36DF-4CDB-B180-2D12BD2F8512}" destId="{F9674DFA-B579-4DE6-88E0-EF96253DBE43}" srcOrd="2" destOrd="0" presId="urn:microsoft.com/office/officeart/2005/8/layout/lProcess3"/>
    <dgm:cxn modelId="{06C7D721-F3D2-442A-AF71-5476F147D3B2}" type="presParOf" srcId="{0FA3DAA9-3D14-45D8-A12A-665FBB16CBA0}" destId="{EA8B5237-4FF1-4F95-A490-FFF82248DAB3}" srcOrd="3" destOrd="0" presId="urn:microsoft.com/office/officeart/2005/8/layout/lProcess3"/>
    <dgm:cxn modelId="{28124DDB-CEF2-4AC6-9B6B-A465F362595E}" type="presParOf" srcId="{0FA3DAA9-3D14-45D8-A12A-665FBB16CBA0}" destId="{C9394AD3-B772-4518-A749-BD00EE0C20F8}" srcOrd="4" destOrd="0" presId="urn:microsoft.com/office/officeart/2005/8/layout/lProcess3"/>
    <dgm:cxn modelId="{FE629839-2049-407A-8D31-FDF898E0E1B3}" type="presParOf" srcId="{C9394AD3-B772-4518-A749-BD00EE0C20F8}" destId="{833D1511-375D-42E3-9770-BD101E9A877C}" srcOrd="0" destOrd="0" presId="urn:microsoft.com/office/officeart/2005/8/layout/lProcess3"/>
    <dgm:cxn modelId="{6B8E6CCF-EBE2-4785-AD5A-3DB5661DAACA}" type="presParOf" srcId="{C9394AD3-B772-4518-A749-BD00EE0C20F8}" destId="{DD2EE73F-E9C7-4A95-A590-F174E4D648EA}" srcOrd="1" destOrd="0" presId="urn:microsoft.com/office/officeart/2005/8/layout/lProcess3"/>
    <dgm:cxn modelId="{E0DC46DF-ED49-4A2E-A6AA-A9DECA70D3C5}" type="presParOf" srcId="{C9394AD3-B772-4518-A749-BD00EE0C20F8}" destId="{7968FF7C-B889-4521-9C6A-AD8C55609B9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BDCDCA-8912-44BC-B344-E8905BB09008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793DF1-6373-4C3F-9F7D-DBBE8B5295F5}">
      <dgm:prSet phldrT="[Text]"/>
      <dgm:spPr/>
      <dgm:t>
        <a:bodyPr/>
        <a:lstStyle/>
        <a:p>
          <a:r>
            <a:rPr lang="en-US" b="0" i="0" u="none" dirty="0" smtClean="0"/>
            <a:t>Two phases</a:t>
          </a:r>
          <a:endParaRPr lang="en-US" dirty="0"/>
        </a:p>
      </dgm:t>
    </dgm:pt>
    <dgm:pt modelId="{D24DFD07-9822-475B-83E1-E9FD264046FC}" type="parTrans" cxnId="{B50B2076-5DAD-47FE-80B2-B6BEC221276D}">
      <dgm:prSet/>
      <dgm:spPr/>
      <dgm:t>
        <a:bodyPr/>
        <a:lstStyle/>
        <a:p>
          <a:endParaRPr lang="en-US"/>
        </a:p>
      </dgm:t>
    </dgm:pt>
    <dgm:pt modelId="{D55A3DCE-6991-4D25-928D-BECD3FC7B5B1}" type="sibTrans" cxnId="{B50B2076-5DAD-47FE-80B2-B6BEC221276D}">
      <dgm:prSet/>
      <dgm:spPr/>
      <dgm:t>
        <a:bodyPr/>
        <a:lstStyle/>
        <a:p>
          <a:endParaRPr lang="en-US"/>
        </a:p>
      </dgm:t>
    </dgm:pt>
    <dgm:pt modelId="{4283BE2D-0252-4766-A44E-A346F788147A}">
      <dgm:prSet phldrT="[Text]"/>
      <dgm:spPr/>
      <dgm:t>
        <a:bodyPr/>
        <a:lstStyle/>
        <a:p>
          <a:r>
            <a:rPr lang="en-US" b="0" i="0" u="none" dirty="0" smtClean="0"/>
            <a:t>Exploration phase</a:t>
          </a:r>
          <a:endParaRPr lang="en-US" dirty="0"/>
        </a:p>
      </dgm:t>
    </dgm:pt>
    <dgm:pt modelId="{536E2076-9E85-42F2-8F7F-9AEDB02B6B07}" type="parTrans" cxnId="{BAE4B42F-2AD1-4444-B104-2052908745EC}">
      <dgm:prSet/>
      <dgm:spPr/>
      <dgm:t>
        <a:bodyPr/>
        <a:lstStyle/>
        <a:p>
          <a:endParaRPr lang="en-US"/>
        </a:p>
      </dgm:t>
    </dgm:pt>
    <dgm:pt modelId="{E61C3387-1690-4777-AAA2-F75805F8AAC0}" type="sibTrans" cxnId="{BAE4B42F-2AD1-4444-B104-2052908745EC}">
      <dgm:prSet/>
      <dgm:spPr/>
      <dgm:t>
        <a:bodyPr/>
        <a:lstStyle/>
        <a:p>
          <a:endParaRPr lang="en-US"/>
        </a:p>
      </dgm:t>
    </dgm:pt>
    <dgm:pt modelId="{6E58E9D7-BB66-488D-BD46-BEDACA407882}">
      <dgm:prSet phldrT="[Text]"/>
      <dgm:spPr/>
      <dgm:t>
        <a:bodyPr/>
        <a:lstStyle/>
        <a:p>
          <a:r>
            <a:rPr lang="en-US" b="0" i="0" u="none" dirty="0" smtClean="0"/>
            <a:t>Exploitation phase</a:t>
          </a:r>
          <a:endParaRPr lang="en-US" dirty="0"/>
        </a:p>
      </dgm:t>
    </dgm:pt>
    <dgm:pt modelId="{0769A7EF-8F59-455B-967B-D992774C7C4D}" type="parTrans" cxnId="{58D6FB5D-C62F-457A-BFB0-146A799EA82A}">
      <dgm:prSet/>
      <dgm:spPr/>
      <dgm:t>
        <a:bodyPr/>
        <a:lstStyle/>
        <a:p>
          <a:endParaRPr lang="en-US"/>
        </a:p>
      </dgm:t>
    </dgm:pt>
    <dgm:pt modelId="{5072F559-29DF-4AC0-B6EE-B113680ABC6F}" type="sibTrans" cxnId="{58D6FB5D-C62F-457A-BFB0-146A799EA82A}">
      <dgm:prSet/>
      <dgm:spPr/>
      <dgm:t>
        <a:bodyPr/>
        <a:lstStyle/>
        <a:p>
          <a:endParaRPr lang="en-US"/>
        </a:p>
      </dgm:t>
    </dgm:pt>
    <dgm:pt modelId="{384615E0-7735-42A1-B657-E6C4D8E83870}" type="pres">
      <dgm:prSet presAssocID="{39BDCDCA-8912-44BC-B344-E8905BB090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7FF8B6-3F8B-4E6C-8830-0AE24CDB1262}" type="pres">
      <dgm:prSet presAssocID="{98793DF1-6373-4C3F-9F7D-DBBE8B5295F5}" presName="root" presStyleCnt="0"/>
      <dgm:spPr/>
    </dgm:pt>
    <dgm:pt modelId="{6142F5EC-F473-4942-BFA0-0F1DE3A373DC}" type="pres">
      <dgm:prSet presAssocID="{98793DF1-6373-4C3F-9F7D-DBBE8B5295F5}" presName="rootComposite" presStyleCnt="0"/>
      <dgm:spPr/>
    </dgm:pt>
    <dgm:pt modelId="{1B39C22B-4312-4C28-9957-A92A1C741837}" type="pres">
      <dgm:prSet presAssocID="{98793DF1-6373-4C3F-9F7D-DBBE8B5295F5}" presName="rootText" presStyleLbl="node1" presStyleIdx="0" presStyleCnt="1"/>
      <dgm:spPr/>
      <dgm:t>
        <a:bodyPr/>
        <a:lstStyle/>
        <a:p>
          <a:endParaRPr lang="en-US"/>
        </a:p>
      </dgm:t>
    </dgm:pt>
    <dgm:pt modelId="{DC5CA449-6D0C-440A-8134-8B2285A45D7B}" type="pres">
      <dgm:prSet presAssocID="{98793DF1-6373-4C3F-9F7D-DBBE8B5295F5}" presName="rootConnector" presStyleLbl="node1" presStyleIdx="0" presStyleCnt="1"/>
      <dgm:spPr/>
      <dgm:t>
        <a:bodyPr/>
        <a:lstStyle/>
        <a:p>
          <a:endParaRPr lang="en-US"/>
        </a:p>
      </dgm:t>
    </dgm:pt>
    <dgm:pt modelId="{688F27FE-BBC3-46D7-BF1B-1CF8CAD6155C}" type="pres">
      <dgm:prSet presAssocID="{98793DF1-6373-4C3F-9F7D-DBBE8B5295F5}" presName="childShape" presStyleCnt="0"/>
      <dgm:spPr/>
    </dgm:pt>
    <dgm:pt modelId="{9DAE345A-7F87-4D74-A6BF-932621C6A78B}" type="pres">
      <dgm:prSet presAssocID="{536E2076-9E85-42F2-8F7F-9AEDB02B6B07}" presName="Name13" presStyleLbl="parChTrans1D2" presStyleIdx="0" presStyleCnt="2"/>
      <dgm:spPr/>
      <dgm:t>
        <a:bodyPr/>
        <a:lstStyle/>
        <a:p>
          <a:endParaRPr lang="en-US"/>
        </a:p>
      </dgm:t>
    </dgm:pt>
    <dgm:pt modelId="{C7E223B7-23F1-41A9-A839-0BF4385B9249}" type="pres">
      <dgm:prSet presAssocID="{4283BE2D-0252-4766-A44E-A346F788147A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B4353-DD3A-4681-B950-6E4D11B09CC7}" type="pres">
      <dgm:prSet presAssocID="{0769A7EF-8F59-455B-967B-D992774C7C4D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2941A75-FF7A-4D8F-BBB4-31715A2E7FCA}" type="pres">
      <dgm:prSet presAssocID="{6E58E9D7-BB66-488D-BD46-BEDACA407882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6FB5D-C62F-457A-BFB0-146A799EA82A}" srcId="{98793DF1-6373-4C3F-9F7D-DBBE8B5295F5}" destId="{6E58E9D7-BB66-488D-BD46-BEDACA407882}" srcOrd="1" destOrd="0" parTransId="{0769A7EF-8F59-455B-967B-D992774C7C4D}" sibTransId="{5072F559-29DF-4AC0-B6EE-B113680ABC6F}"/>
    <dgm:cxn modelId="{00347344-5B97-497A-A201-B435FBEEB298}" type="presOf" srcId="{98793DF1-6373-4C3F-9F7D-DBBE8B5295F5}" destId="{1B39C22B-4312-4C28-9957-A92A1C741837}" srcOrd="0" destOrd="0" presId="urn:microsoft.com/office/officeart/2005/8/layout/hierarchy3"/>
    <dgm:cxn modelId="{26DFA9E8-ABBF-4365-8F64-CBBEEA10FE98}" type="presOf" srcId="{4283BE2D-0252-4766-A44E-A346F788147A}" destId="{C7E223B7-23F1-41A9-A839-0BF4385B9249}" srcOrd="0" destOrd="0" presId="urn:microsoft.com/office/officeart/2005/8/layout/hierarchy3"/>
    <dgm:cxn modelId="{BAE6D43B-7621-4159-856A-3720430D183E}" type="presOf" srcId="{98793DF1-6373-4C3F-9F7D-DBBE8B5295F5}" destId="{DC5CA449-6D0C-440A-8134-8B2285A45D7B}" srcOrd="1" destOrd="0" presId="urn:microsoft.com/office/officeart/2005/8/layout/hierarchy3"/>
    <dgm:cxn modelId="{BAE4B42F-2AD1-4444-B104-2052908745EC}" srcId="{98793DF1-6373-4C3F-9F7D-DBBE8B5295F5}" destId="{4283BE2D-0252-4766-A44E-A346F788147A}" srcOrd="0" destOrd="0" parTransId="{536E2076-9E85-42F2-8F7F-9AEDB02B6B07}" sibTransId="{E61C3387-1690-4777-AAA2-F75805F8AAC0}"/>
    <dgm:cxn modelId="{17497F75-F0E1-409F-B914-F931CB739F59}" type="presOf" srcId="{536E2076-9E85-42F2-8F7F-9AEDB02B6B07}" destId="{9DAE345A-7F87-4D74-A6BF-932621C6A78B}" srcOrd="0" destOrd="0" presId="urn:microsoft.com/office/officeart/2005/8/layout/hierarchy3"/>
    <dgm:cxn modelId="{D5B8ED82-F811-458A-B10F-731D9DFAFD3C}" type="presOf" srcId="{6E58E9D7-BB66-488D-BD46-BEDACA407882}" destId="{52941A75-FF7A-4D8F-BBB4-31715A2E7FCA}" srcOrd="0" destOrd="0" presId="urn:microsoft.com/office/officeart/2005/8/layout/hierarchy3"/>
    <dgm:cxn modelId="{BB47AA70-C429-4E3F-97E5-F201AD20223A}" type="presOf" srcId="{39BDCDCA-8912-44BC-B344-E8905BB09008}" destId="{384615E0-7735-42A1-B657-E6C4D8E83870}" srcOrd="0" destOrd="0" presId="urn:microsoft.com/office/officeart/2005/8/layout/hierarchy3"/>
    <dgm:cxn modelId="{8FA9E98F-C028-4539-8D53-7BB4331FEFF8}" type="presOf" srcId="{0769A7EF-8F59-455B-967B-D992774C7C4D}" destId="{B8FB4353-DD3A-4681-B950-6E4D11B09CC7}" srcOrd="0" destOrd="0" presId="urn:microsoft.com/office/officeart/2005/8/layout/hierarchy3"/>
    <dgm:cxn modelId="{B50B2076-5DAD-47FE-80B2-B6BEC221276D}" srcId="{39BDCDCA-8912-44BC-B344-E8905BB09008}" destId="{98793DF1-6373-4C3F-9F7D-DBBE8B5295F5}" srcOrd="0" destOrd="0" parTransId="{D24DFD07-9822-475B-83E1-E9FD264046FC}" sibTransId="{D55A3DCE-6991-4D25-928D-BECD3FC7B5B1}"/>
    <dgm:cxn modelId="{4B25461B-B297-4C41-BD4B-7E6875438C98}" type="presParOf" srcId="{384615E0-7735-42A1-B657-E6C4D8E83870}" destId="{3F7FF8B6-3F8B-4E6C-8830-0AE24CDB1262}" srcOrd="0" destOrd="0" presId="urn:microsoft.com/office/officeart/2005/8/layout/hierarchy3"/>
    <dgm:cxn modelId="{A84C350C-C03A-4934-80E9-536E9065594A}" type="presParOf" srcId="{3F7FF8B6-3F8B-4E6C-8830-0AE24CDB1262}" destId="{6142F5EC-F473-4942-BFA0-0F1DE3A373DC}" srcOrd="0" destOrd="0" presId="urn:microsoft.com/office/officeart/2005/8/layout/hierarchy3"/>
    <dgm:cxn modelId="{24C3764F-6DDE-48CD-B579-4689AE2AE849}" type="presParOf" srcId="{6142F5EC-F473-4942-BFA0-0F1DE3A373DC}" destId="{1B39C22B-4312-4C28-9957-A92A1C741837}" srcOrd="0" destOrd="0" presId="urn:microsoft.com/office/officeart/2005/8/layout/hierarchy3"/>
    <dgm:cxn modelId="{50124791-CB0C-4838-9BE1-7E4B0788547D}" type="presParOf" srcId="{6142F5EC-F473-4942-BFA0-0F1DE3A373DC}" destId="{DC5CA449-6D0C-440A-8134-8B2285A45D7B}" srcOrd="1" destOrd="0" presId="urn:microsoft.com/office/officeart/2005/8/layout/hierarchy3"/>
    <dgm:cxn modelId="{6C377653-2615-4E57-A6DD-6BBCABD2A475}" type="presParOf" srcId="{3F7FF8B6-3F8B-4E6C-8830-0AE24CDB1262}" destId="{688F27FE-BBC3-46D7-BF1B-1CF8CAD6155C}" srcOrd="1" destOrd="0" presId="urn:microsoft.com/office/officeart/2005/8/layout/hierarchy3"/>
    <dgm:cxn modelId="{985F9203-EB0F-4363-8383-D11A0518DF5E}" type="presParOf" srcId="{688F27FE-BBC3-46D7-BF1B-1CF8CAD6155C}" destId="{9DAE345A-7F87-4D74-A6BF-932621C6A78B}" srcOrd="0" destOrd="0" presId="urn:microsoft.com/office/officeart/2005/8/layout/hierarchy3"/>
    <dgm:cxn modelId="{D57BD4F4-10C9-48A8-85E3-B7C1E4AAC949}" type="presParOf" srcId="{688F27FE-BBC3-46D7-BF1B-1CF8CAD6155C}" destId="{C7E223B7-23F1-41A9-A839-0BF4385B9249}" srcOrd="1" destOrd="0" presId="urn:microsoft.com/office/officeart/2005/8/layout/hierarchy3"/>
    <dgm:cxn modelId="{5207030D-CDD8-4518-85C3-EF92B1F1E20A}" type="presParOf" srcId="{688F27FE-BBC3-46D7-BF1B-1CF8CAD6155C}" destId="{B8FB4353-DD3A-4681-B950-6E4D11B09CC7}" srcOrd="2" destOrd="0" presId="urn:microsoft.com/office/officeart/2005/8/layout/hierarchy3"/>
    <dgm:cxn modelId="{0CB691EF-F8A6-46F8-800E-70FC58643935}" type="presParOf" srcId="{688F27FE-BBC3-46D7-BF1B-1CF8CAD6155C}" destId="{52941A75-FF7A-4D8F-BBB4-31715A2E7FC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9C48CB-59D5-46E4-8545-360AFBB0A43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BAF68A-B950-4BF5-8AAD-5EF44951AFD6}">
      <dgm:prSet phldrT="[Text]"/>
      <dgm:spPr/>
      <dgm:t>
        <a:bodyPr/>
        <a:lstStyle/>
        <a:p>
          <a:r>
            <a:rPr lang="en-US" dirty="0" smtClean="0"/>
            <a:t>Creates and improves a set of random solutions</a:t>
          </a:r>
          <a:endParaRPr lang="en-US" dirty="0"/>
        </a:p>
      </dgm:t>
    </dgm:pt>
    <dgm:pt modelId="{1579942F-5103-40C3-B237-A6139FB856ED}" type="parTrans" cxnId="{A16E5658-DE9E-4EF7-BDA2-8EC1EFBE6C1F}">
      <dgm:prSet/>
      <dgm:spPr/>
      <dgm:t>
        <a:bodyPr/>
        <a:lstStyle/>
        <a:p>
          <a:endParaRPr lang="en-US"/>
        </a:p>
      </dgm:t>
    </dgm:pt>
    <dgm:pt modelId="{FB6A91BE-BC5B-495D-AFCF-6AAE9B50AFB1}" type="sibTrans" cxnId="{A16E5658-DE9E-4EF7-BDA2-8EC1EFBE6C1F}">
      <dgm:prSet/>
      <dgm:spPr/>
      <dgm:t>
        <a:bodyPr/>
        <a:lstStyle/>
        <a:p>
          <a:endParaRPr lang="en-US"/>
        </a:p>
      </dgm:t>
    </dgm:pt>
    <dgm:pt modelId="{020B79C5-F39A-40C1-88C5-8D480D1B6772}">
      <dgm:prSet phldrT="[Text]"/>
      <dgm:spPr/>
      <dgm:t>
        <a:bodyPr/>
        <a:lstStyle/>
        <a:p>
          <a:r>
            <a:rPr lang="en-US" dirty="0" smtClean="0"/>
            <a:t>Smoothly transits from exploration to exploitation</a:t>
          </a:r>
          <a:endParaRPr lang="en-US" dirty="0"/>
        </a:p>
      </dgm:t>
    </dgm:pt>
    <dgm:pt modelId="{3249B2AC-390B-49AC-AE3A-970AE5095309}" type="parTrans" cxnId="{9CD14F8C-DBAB-4EBF-8F2D-5837D84891C3}">
      <dgm:prSet/>
      <dgm:spPr/>
      <dgm:t>
        <a:bodyPr/>
        <a:lstStyle/>
        <a:p>
          <a:endParaRPr lang="en-US"/>
        </a:p>
      </dgm:t>
    </dgm:pt>
    <dgm:pt modelId="{EA0C0B7F-3A56-437D-B07D-AAD1A400A3B0}" type="sibTrans" cxnId="{9CD14F8C-DBAB-4EBF-8F2D-5837D84891C3}">
      <dgm:prSet/>
      <dgm:spPr/>
      <dgm:t>
        <a:bodyPr/>
        <a:lstStyle/>
        <a:p>
          <a:endParaRPr lang="en-US"/>
        </a:p>
      </dgm:t>
    </dgm:pt>
    <dgm:pt modelId="{511880BA-5D50-4FBF-8709-FF1539E20759}">
      <dgm:prSet/>
      <dgm:spPr/>
      <dgm:t>
        <a:bodyPr/>
        <a:lstStyle/>
        <a:p>
          <a:r>
            <a:rPr lang="en-US" dirty="0" smtClean="0"/>
            <a:t>Different regions of the search space are explored</a:t>
          </a:r>
          <a:endParaRPr lang="en-US" dirty="0"/>
        </a:p>
      </dgm:t>
    </dgm:pt>
    <dgm:pt modelId="{7592C094-6D01-45EF-82AA-A9B71CEE2996}" type="parTrans" cxnId="{D34CDC85-C820-4558-864D-6F1ED14C51F0}">
      <dgm:prSet/>
      <dgm:spPr/>
      <dgm:t>
        <a:bodyPr/>
        <a:lstStyle/>
        <a:p>
          <a:endParaRPr lang="en-US"/>
        </a:p>
      </dgm:t>
    </dgm:pt>
    <dgm:pt modelId="{0988682D-7133-4305-9950-4D6CDB78BBAC}" type="sibTrans" cxnId="{D34CDC85-C820-4558-864D-6F1ED14C51F0}">
      <dgm:prSet/>
      <dgm:spPr/>
      <dgm:t>
        <a:bodyPr/>
        <a:lstStyle/>
        <a:p>
          <a:endParaRPr lang="en-US"/>
        </a:p>
      </dgm:t>
    </dgm:pt>
    <dgm:pt modelId="{2B033001-106B-40C2-B92B-E17658D15DF7}">
      <dgm:prSet/>
      <dgm:spPr/>
      <dgm:t>
        <a:bodyPr/>
        <a:lstStyle/>
        <a:p>
          <a:r>
            <a:rPr lang="en-US" dirty="0" smtClean="0"/>
            <a:t>Promising regions of the search space is exploited</a:t>
          </a:r>
          <a:endParaRPr lang="en-US" dirty="0"/>
        </a:p>
      </dgm:t>
    </dgm:pt>
    <dgm:pt modelId="{B13A68FF-D82B-4121-A135-C23294BF3D40}" type="parTrans" cxnId="{2A392BD7-7506-48CC-8991-40BB0EED1DEB}">
      <dgm:prSet/>
      <dgm:spPr/>
      <dgm:t>
        <a:bodyPr/>
        <a:lstStyle/>
        <a:p>
          <a:endParaRPr lang="en-US"/>
        </a:p>
      </dgm:t>
    </dgm:pt>
    <dgm:pt modelId="{4B915F2C-D24E-41F0-867A-2BE250B61791}" type="sibTrans" cxnId="{2A392BD7-7506-48CC-8991-40BB0EED1DEB}">
      <dgm:prSet/>
      <dgm:spPr/>
      <dgm:t>
        <a:bodyPr/>
        <a:lstStyle/>
        <a:p>
          <a:endParaRPr lang="en-US"/>
        </a:p>
      </dgm:t>
    </dgm:pt>
    <dgm:pt modelId="{4C3D230B-663C-4B76-8A7D-8C58F9CCB9DB}" type="pres">
      <dgm:prSet presAssocID="{F89C48CB-59D5-46E4-8545-360AFBB0A43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E47098-B6F9-4ECF-A417-91092CC6E69E}" type="pres">
      <dgm:prSet presAssocID="{F89C48CB-59D5-46E4-8545-360AFBB0A433}" presName="Name1" presStyleCnt="0"/>
      <dgm:spPr/>
    </dgm:pt>
    <dgm:pt modelId="{8C8E12EF-2541-459F-9BA8-9BE67C20EF8E}" type="pres">
      <dgm:prSet presAssocID="{F89C48CB-59D5-46E4-8545-360AFBB0A433}" presName="cycle" presStyleCnt="0"/>
      <dgm:spPr/>
    </dgm:pt>
    <dgm:pt modelId="{F6B4496E-9BDB-40A4-AE46-B16427D0856E}" type="pres">
      <dgm:prSet presAssocID="{F89C48CB-59D5-46E4-8545-360AFBB0A433}" presName="srcNode" presStyleLbl="node1" presStyleIdx="0" presStyleCnt="4"/>
      <dgm:spPr/>
    </dgm:pt>
    <dgm:pt modelId="{59696B95-D032-4C70-8ABF-539DB5C5EDAF}" type="pres">
      <dgm:prSet presAssocID="{F89C48CB-59D5-46E4-8545-360AFBB0A433}" presName="conn" presStyleLbl="parChTrans1D2" presStyleIdx="0" presStyleCnt="1"/>
      <dgm:spPr/>
      <dgm:t>
        <a:bodyPr/>
        <a:lstStyle/>
        <a:p>
          <a:endParaRPr lang="en-US"/>
        </a:p>
      </dgm:t>
    </dgm:pt>
    <dgm:pt modelId="{C42EC2E6-5F20-46A2-890E-B9E6A73918A0}" type="pres">
      <dgm:prSet presAssocID="{F89C48CB-59D5-46E4-8545-360AFBB0A433}" presName="extraNode" presStyleLbl="node1" presStyleIdx="0" presStyleCnt="4"/>
      <dgm:spPr/>
    </dgm:pt>
    <dgm:pt modelId="{D6C6D3CE-1835-409F-8898-038533A94DCE}" type="pres">
      <dgm:prSet presAssocID="{F89C48CB-59D5-46E4-8545-360AFBB0A433}" presName="dstNode" presStyleLbl="node1" presStyleIdx="0" presStyleCnt="4"/>
      <dgm:spPr/>
    </dgm:pt>
    <dgm:pt modelId="{C7EA9865-8F90-475D-972C-E8E6155B1C72}" type="pres">
      <dgm:prSet presAssocID="{71BAF68A-B950-4BF5-8AAD-5EF44951AFD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FF92E-64B3-448F-8D4E-43825273D7E8}" type="pres">
      <dgm:prSet presAssocID="{71BAF68A-B950-4BF5-8AAD-5EF44951AFD6}" presName="accent_1" presStyleCnt="0"/>
      <dgm:spPr/>
    </dgm:pt>
    <dgm:pt modelId="{F928C48B-4EBE-4603-8C0D-45A1084613EC}" type="pres">
      <dgm:prSet presAssocID="{71BAF68A-B950-4BF5-8AAD-5EF44951AFD6}" presName="accentRepeatNode" presStyleLbl="solidFgAcc1" presStyleIdx="0" presStyleCnt="4"/>
      <dgm:spPr/>
    </dgm:pt>
    <dgm:pt modelId="{8843352F-7CDA-43AD-80FF-09BD504E422D}" type="pres">
      <dgm:prSet presAssocID="{511880BA-5D50-4FBF-8709-FF1539E2075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074B0-362B-4F1D-AE2C-3E2CC618160D}" type="pres">
      <dgm:prSet presAssocID="{511880BA-5D50-4FBF-8709-FF1539E20759}" presName="accent_2" presStyleCnt="0"/>
      <dgm:spPr/>
    </dgm:pt>
    <dgm:pt modelId="{8870396D-6C36-4CD0-A8CD-06E00D72BB3A}" type="pres">
      <dgm:prSet presAssocID="{511880BA-5D50-4FBF-8709-FF1539E20759}" presName="accentRepeatNode" presStyleLbl="solidFgAcc1" presStyleIdx="1" presStyleCnt="4"/>
      <dgm:spPr/>
    </dgm:pt>
    <dgm:pt modelId="{17A44579-1760-4F37-AA08-3866D3280EB6}" type="pres">
      <dgm:prSet presAssocID="{2B033001-106B-40C2-B92B-E17658D15DF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66346-06ED-464C-A028-18FEFC44C353}" type="pres">
      <dgm:prSet presAssocID="{2B033001-106B-40C2-B92B-E17658D15DF7}" presName="accent_3" presStyleCnt="0"/>
      <dgm:spPr/>
    </dgm:pt>
    <dgm:pt modelId="{5CBF9998-9050-4E75-82D4-8395F364823D}" type="pres">
      <dgm:prSet presAssocID="{2B033001-106B-40C2-B92B-E17658D15DF7}" presName="accentRepeatNode" presStyleLbl="solidFgAcc1" presStyleIdx="2" presStyleCnt="4"/>
      <dgm:spPr/>
    </dgm:pt>
    <dgm:pt modelId="{50AEF8B6-C4C2-411F-9392-76FFD2609FB8}" type="pres">
      <dgm:prSet presAssocID="{020B79C5-F39A-40C1-88C5-8D480D1B677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96B38-7A8B-49D6-83A5-A16F7730FB03}" type="pres">
      <dgm:prSet presAssocID="{020B79C5-F39A-40C1-88C5-8D480D1B6772}" presName="accent_4" presStyleCnt="0"/>
      <dgm:spPr/>
    </dgm:pt>
    <dgm:pt modelId="{78F5D167-BB57-49A7-8B75-ABD13460ADC0}" type="pres">
      <dgm:prSet presAssocID="{020B79C5-F39A-40C1-88C5-8D480D1B6772}" presName="accentRepeatNode" presStyleLbl="solidFgAcc1" presStyleIdx="3" presStyleCnt="4"/>
      <dgm:spPr/>
    </dgm:pt>
  </dgm:ptLst>
  <dgm:cxnLst>
    <dgm:cxn modelId="{9CD14F8C-DBAB-4EBF-8F2D-5837D84891C3}" srcId="{F89C48CB-59D5-46E4-8545-360AFBB0A433}" destId="{020B79C5-F39A-40C1-88C5-8D480D1B6772}" srcOrd="3" destOrd="0" parTransId="{3249B2AC-390B-49AC-AE3A-970AE5095309}" sibTransId="{EA0C0B7F-3A56-437D-B07D-AAD1A400A3B0}"/>
    <dgm:cxn modelId="{6D68FBE5-534B-4E60-A683-62D435B6810A}" type="presOf" srcId="{020B79C5-F39A-40C1-88C5-8D480D1B6772}" destId="{50AEF8B6-C4C2-411F-9392-76FFD2609FB8}" srcOrd="0" destOrd="0" presId="urn:microsoft.com/office/officeart/2008/layout/VerticalCurvedList"/>
    <dgm:cxn modelId="{A16E5658-DE9E-4EF7-BDA2-8EC1EFBE6C1F}" srcId="{F89C48CB-59D5-46E4-8545-360AFBB0A433}" destId="{71BAF68A-B950-4BF5-8AAD-5EF44951AFD6}" srcOrd="0" destOrd="0" parTransId="{1579942F-5103-40C3-B237-A6139FB856ED}" sibTransId="{FB6A91BE-BC5B-495D-AFCF-6AAE9B50AFB1}"/>
    <dgm:cxn modelId="{65A161F8-CE35-4F31-9D2B-203564CB28E3}" type="presOf" srcId="{2B033001-106B-40C2-B92B-E17658D15DF7}" destId="{17A44579-1760-4F37-AA08-3866D3280EB6}" srcOrd="0" destOrd="0" presId="urn:microsoft.com/office/officeart/2008/layout/VerticalCurvedList"/>
    <dgm:cxn modelId="{2A392BD7-7506-48CC-8991-40BB0EED1DEB}" srcId="{F89C48CB-59D5-46E4-8545-360AFBB0A433}" destId="{2B033001-106B-40C2-B92B-E17658D15DF7}" srcOrd="2" destOrd="0" parTransId="{B13A68FF-D82B-4121-A135-C23294BF3D40}" sibTransId="{4B915F2C-D24E-41F0-867A-2BE250B61791}"/>
    <dgm:cxn modelId="{C12D9F9B-C9E7-47BC-A87D-21568CBEBF62}" type="presOf" srcId="{511880BA-5D50-4FBF-8709-FF1539E20759}" destId="{8843352F-7CDA-43AD-80FF-09BD504E422D}" srcOrd="0" destOrd="0" presId="urn:microsoft.com/office/officeart/2008/layout/VerticalCurvedList"/>
    <dgm:cxn modelId="{CD46CCF4-CB25-4A74-9EE6-D02710B43394}" type="presOf" srcId="{71BAF68A-B950-4BF5-8AAD-5EF44951AFD6}" destId="{C7EA9865-8F90-475D-972C-E8E6155B1C72}" srcOrd="0" destOrd="0" presId="urn:microsoft.com/office/officeart/2008/layout/VerticalCurvedList"/>
    <dgm:cxn modelId="{D34CDC85-C820-4558-864D-6F1ED14C51F0}" srcId="{F89C48CB-59D5-46E4-8545-360AFBB0A433}" destId="{511880BA-5D50-4FBF-8709-FF1539E20759}" srcOrd="1" destOrd="0" parTransId="{7592C094-6D01-45EF-82AA-A9B71CEE2996}" sibTransId="{0988682D-7133-4305-9950-4D6CDB78BBAC}"/>
    <dgm:cxn modelId="{2E064FEE-CDF2-494F-BDFC-A20647B424C3}" type="presOf" srcId="{F89C48CB-59D5-46E4-8545-360AFBB0A433}" destId="{4C3D230B-663C-4B76-8A7D-8C58F9CCB9DB}" srcOrd="0" destOrd="0" presId="urn:microsoft.com/office/officeart/2008/layout/VerticalCurvedList"/>
    <dgm:cxn modelId="{D4FBC4B3-F8DB-452D-A2DC-848CB1BD27CB}" type="presOf" srcId="{FB6A91BE-BC5B-495D-AFCF-6AAE9B50AFB1}" destId="{59696B95-D032-4C70-8ABF-539DB5C5EDAF}" srcOrd="0" destOrd="0" presId="urn:microsoft.com/office/officeart/2008/layout/VerticalCurvedList"/>
    <dgm:cxn modelId="{ECFF4E28-9EDF-4105-B8FF-C04E5F26B0C2}" type="presParOf" srcId="{4C3D230B-663C-4B76-8A7D-8C58F9CCB9DB}" destId="{18E47098-B6F9-4ECF-A417-91092CC6E69E}" srcOrd="0" destOrd="0" presId="urn:microsoft.com/office/officeart/2008/layout/VerticalCurvedList"/>
    <dgm:cxn modelId="{50F593B8-9CD7-47B3-9F5D-6120E64C94CF}" type="presParOf" srcId="{18E47098-B6F9-4ECF-A417-91092CC6E69E}" destId="{8C8E12EF-2541-459F-9BA8-9BE67C20EF8E}" srcOrd="0" destOrd="0" presId="urn:microsoft.com/office/officeart/2008/layout/VerticalCurvedList"/>
    <dgm:cxn modelId="{3137E2E1-BD97-4D80-BA0C-CAE4ACDB27D6}" type="presParOf" srcId="{8C8E12EF-2541-459F-9BA8-9BE67C20EF8E}" destId="{F6B4496E-9BDB-40A4-AE46-B16427D0856E}" srcOrd="0" destOrd="0" presId="urn:microsoft.com/office/officeart/2008/layout/VerticalCurvedList"/>
    <dgm:cxn modelId="{DF9C3E7C-687A-425A-B883-4B5F57313265}" type="presParOf" srcId="{8C8E12EF-2541-459F-9BA8-9BE67C20EF8E}" destId="{59696B95-D032-4C70-8ABF-539DB5C5EDAF}" srcOrd="1" destOrd="0" presId="urn:microsoft.com/office/officeart/2008/layout/VerticalCurvedList"/>
    <dgm:cxn modelId="{D213CE0D-7496-4BCB-9941-B51EA85B920A}" type="presParOf" srcId="{8C8E12EF-2541-459F-9BA8-9BE67C20EF8E}" destId="{C42EC2E6-5F20-46A2-890E-B9E6A73918A0}" srcOrd="2" destOrd="0" presId="urn:microsoft.com/office/officeart/2008/layout/VerticalCurvedList"/>
    <dgm:cxn modelId="{6F79A331-D7EB-4D15-9C8B-C84F8C5B003A}" type="presParOf" srcId="{8C8E12EF-2541-459F-9BA8-9BE67C20EF8E}" destId="{D6C6D3CE-1835-409F-8898-038533A94DCE}" srcOrd="3" destOrd="0" presId="urn:microsoft.com/office/officeart/2008/layout/VerticalCurvedList"/>
    <dgm:cxn modelId="{F2517D5F-AFDE-4B3D-87D2-D6DF39457E2D}" type="presParOf" srcId="{18E47098-B6F9-4ECF-A417-91092CC6E69E}" destId="{C7EA9865-8F90-475D-972C-E8E6155B1C72}" srcOrd="1" destOrd="0" presId="urn:microsoft.com/office/officeart/2008/layout/VerticalCurvedList"/>
    <dgm:cxn modelId="{6BE982A8-3C9F-4C47-ADB8-EFC0A64DA76C}" type="presParOf" srcId="{18E47098-B6F9-4ECF-A417-91092CC6E69E}" destId="{212FF92E-64B3-448F-8D4E-43825273D7E8}" srcOrd="2" destOrd="0" presId="urn:microsoft.com/office/officeart/2008/layout/VerticalCurvedList"/>
    <dgm:cxn modelId="{0E83FF93-3374-484D-990F-83658B82731C}" type="presParOf" srcId="{212FF92E-64B3-448F-8D4E-43825273D7E8}" destId="{F928C48B-4EBE-4603-8C0D-45A1084613EC}" srcOrd="0" destOrd="0" presId="urn:microsoft.com/office/officeart/2008/layout/VerticalCurvedList"/>
    <dgm:cxn modelId="{D0C83054-DD3D-4079-92C6-8D505199E4DC}" type="presParOf" srcId="{18E47098-B6F9-4ECF-A417-91092CC6E69E}" destId="{8843352F-7CDA-43AD-80FF-09BD504E422D}" srcOrd="3" destOrd="0" presId="urn:microsoft.com/office/officeart/2008/layout/VerticalCurvedList"/>
    <dgm:cxn modelId="{2D3862D7-BA2F-49A5-B5C4-870F05ABD3CD}" type="presParOf" srcId="{18E47098-B6F9-4ECF-A417-91092CC6E69E}" destId="{DFB074B0-362B-4F1D-AE2C-3E2CC618160D}" srcOrd="4" destOrd="0" presId="urn:microsoft.com/office/officeart/2008/layout/VerticalCurvedList"/>
    <dgm:cxn modelId="{4D92CCE0-97BB-4B76-B9D7-6B5BD9460F5B}" type="presParOf" srcId="{DFB074B0-362B-4F1D-AE2C-3E2CC618160D}" destId="{8870396D-6C36-4CD0-A8CD-06E00D72BB3A}" srcOrd="0" destOrd="0" presId="urn:microsoft.com/office/officeart/2008/layout/VerticalCurvedList"/>
    <dgm:cxn modelId="{90D934EF-7FEB-4633-97F5-FF30A6D8D911}" type="presParOf" srcId="{18E47098-B6F9-4ECF-A417-91092CC6E69E}" destId="{17A44579-1760-4F37-AA08-3866D3280EB6}" srcOrd="5" destOrd="0" presId="urn:microsoft.com/office/officeart/2008/layout/VerticalCurvedList"/>
    <dgm:cxn modelId="{91309FDA-23F6-4F6A-B7F3-91DC4BC57FF5}" type="presParOf" srcId="{18E47098-B6F9-4ECF-A417-91092CC6E69E}" destId="{0CA66346-06ED-464C-A028-18FEFC44C353}" srcOrd="6" destOrd="0" presId="urn:microsoft.com/office/officeart/2008/layout/VerticalCurvedList"/>
    <dgm:cxn modelId="{8EBBDD3A-FED0-412C-AAAE-B370FA6AC542}" type="presParOf" srcId="{0CA66346-06ED-464C-A028-18FEFC44C353}" destId="{5CBF9998-9050-4E75-82D4-8395F364823D}" srcOrd="0" destOrd="0" presId="urn:microsoft.com/office/officeart/2008/layout/VerticalCurvedList"/>
    <dgm:cxn modelId="{B4558470-2C84-431A-A245-5780B173C664}" type="presParOf" srcId="{18E47098-B6F9-4ECF-A417-91092CC6E69E}" destId="{50AEF8B6-C4C2-411F-9392-76FFD2609FB8}" srcOrd="7" destOrd="0" presId="urn:microsoft.com/office/officeart/2008/layout/VerticalCurvedList"/>
    <dgm:cxn modelId="{999A4BFB-BDAE-4EBC-B4FC-A24BC36E9AFD}" type="presParOf" srcId="{18E47098-B6F9-4ECF-A417-91092CC6E69E}" destId="{7C096B38-7A8B-49D6-83A5-A16F7730FB03}" srcOrd="8" destOrd="0" presId="urn:microsoft.com/office/officeart/2008/layout/VerticalCurvedList"/>
    <dgm:cxn modelId="{7E74D58A-ED2C-408A-8BED-E8C3A00CBBB4}" type="presParOf" srcId="{7C096B38-7A8B-49D6-83A5-A16F7730FB03}" destId="{78F5D167-BB57-49A7-8B75-ABD13460AD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71909-50FF-48EA-943C-00736E01B2FB}">
      <dsp:nvSpPr>
        <dsp:cNvPr id="0" name=""/>
        <dsp:cNvSpPr/>
      </dsp:nvSpPr>
      <dsp:spPr>
        <a:xfrm>
          <a:off x="0" y="35757"/>
          <a:ext cx="5501803" cy="7031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u="sng" kern="1200" dirty="0">
              <a:latin typeface="Arial"/>
              <a:ea typeface="Arial"/>
              <a:cs typeface="Arial"/>
              <a:sym typeface="Arial"/>
            </a:rPr>
            <a:t>Presented By</a:t>
          </a:r>
          <a:endParaRPr lang="en-US" sz="2800" kern="1200" dirty="0"/>
        </a:p>
      </dsp:txBody>
      <dsp:txXfrm>
        <a:off x="20594" y="56351"/>
        <a:ext cx="5460615" cy="661946"/>
      </dsp:txXfrm>
    </dsp:sp>
    <dsp:sp modelId="{E32FB447-016F-4F6F-9351-48FC93DD965E}">
      <dsp:nvSpPr>
        <dsp:cNvPr id="0" name=""/>
        <dsp:cNvSpPr/>
      </dsp:nvSpPr>
      <dsp:spPr>
        <a:xfrm>
          <a:off x="2689" y="905350"/>
          <a:ext cx="5501803" cy="1698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Nura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Alam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Siddiqe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- 182002005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400"/>
          </a:pP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Mahadi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Ahammad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</a:t>
          </a:r>
          <a:r>
            <a:rPr lang="en-US" sz="20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- 182002006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400"/>
          </a:pPr>
          <a:r>
            <a:rPr lang="en-US" sz="2000" b="1" kern="1200" dirty="0" err="1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Safiqul</a:t>
          </a:r>
          <a:r>
            <a:rPr lang="en-US" sz="2000" b="1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 Islam </a:t>
          </a:r>
          <a:r>
            <a:rPr lang="en-US" sz="2000" kern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rPr>
            <a:t>- 182002037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400"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Dept of CSE, Green University of Bangladesh</a:t>
          </a:r>
        </a:p>
      </dsp:txBody>
      <dsp:txXfrm>
        <a:off x="52445" y="955106"/>
        <a:ext cx="5402291" cy="1599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6E993-8D28-4B99-BA44-F7CCFA1E8EEC}">
      <dsp:nvSpPr>
        <dsp:cNvPr id="0" name=""/>
        <dsp:cNvSpPr/>
      </dsp:nvSpPr>
      <dsp:spPr>
        <a:xfrm>
          <a:off x="1332558" y="2909393"/>
          <a:ext cx="390957" cy="2607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478" y="0"/>
              </a:lnTo>
              <a:lnTo>
                <a:pt x="195478" y="2607373"/>
              </a:lnTo>
              <a:lnTo>
                <a:pt x="390957" y="2607373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462123" y="4147167"/>
        <a:ext cx="131826" cy="131826"/>
      </dsp:txXfrm>
    </dsp:sp>
    <dsp:sp modelId="{504CF906-11C0-4720-A13F-461E93872EA5}">
      <dsp:nvSpPr>
        <dsp:cNvPr id="0" name=""/>
        <dsp:cNvSpPr/>
      </dsp:nvSpPr>
      <dsp:spPr>
        <a:xfrm>
          <a:off x="1332558" y="2909393"/>
          <a:ext cx="390957" cy="18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478" y="0"/>
              </a:lnTo>
              <a:lnTo>
                <a:pt x="195478" y="1862409"/>
              </a:lnTo>
              <a:lnTo>
                <a:pt x="390957" y="186240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480461" y="3793023"/>
        <a:ext cx="95150" cy="95150"/>
      </dsp:txXfrm>
    </dsp:sp>
    <dsp:sp modelId="{5B21F4DE-4598-4BC9-819F-00941A4E51CA}">
      <dsp:nvSpPr>
        <dsp:cNvPr id="0" name=""/>
        <dsp:cNvSpPr/>
      </dsp:nvSpPr>
      <dsp:spPr>
        <a:xfrm>
          <a:off x="1332558" y="2909393"/>
          <a:ext cx="390957" cy="111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478" y="0"/>
              </a:lnTo>
              <a:lnTo>
                <a:pt x="195478" y="1117445"/>
              </a:lnTo>
              <a:lnTo>
                <a:pt x="390957" y="1117445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98439" y="3438519"/>
        <a:ext cx="59193" cy="59193"/>
      </dsp:txXfrm>
    </dsp:sp>
    <dsp:sp modelId="{17B38ECD-9050-4581-9FF6-9F2A13A3994C}">
      <dsp:nvSpPr>
        <dsp:cNvPr id="0" name=""/>
        <dsp:cNvSpPr/>
      </dsp:nvSpPr>
      <dsp:spPr>
        <a:xfrm>
          <a:off x="1332558" y="2909393"/>
          <a:ext cx="390957" cy="372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478" y="0"/>
              </a:lnTo>
              <a:lnTo>
                <a:pt x="195478" y="372481"/>
              </a:lnTo>
              <a:lnTo>
                <a:pt x="390957" y="37248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14536" y="3082134"/>
        <a:ext cx="26999" cy="26999"/>
      </dsp:txXfrm>
    </dsp:sp>
    <dsp:sp modelId="{3E3890C2-64B5-4EF3-BA18-7BEE510E3671}">
      <dsp:nvSpPr>
        <dsp:cNvPr id="0" name=""/>
        <dsp:cNvSpPr/>
      </dsp:nvSpPr>
      <dsp:spPr>
        <a:xfrm>
          <a:off x="1332558" y="2536911"/>
          <a:ext cx="390957" cy="372481"/>
        </a:xfrm>
        <a:custGeom>
          <a:avLst/>
          <a:gdLst/>
          <a:ahLst/>
          <a:cxnLst/>
          <a:rect l="0" t="0" r="0" b="0"/>
          <a:pathLst>
            <a:path>
              <a:moveTo>
                <a:pt x="0" y="372481"/>
              </a:moveTo>
              <a:lnTo>
                <a:pt x="195478" y="372481"/>
              </a:lnTo>
              <a:lnTo>
                <a:pt x="195478" y="0"/>
              </a:lnTo>
              <a:lnTo>
                <a:pt x="390957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14536" y="2709652"/>
        <a:ext cx="26999" cy="26999"/>
      </dsp:txXfrm>
    </dsp:sp>
    <dsp:sp modelId="{E283A0EA-17FE-43B8-A9ED-9F3F9314E38C}">
      <dsp:nvSpPr>
        <dsp:cNvPr id="0" name=""/>
        <dsp:cNvSpPr/>
      </dsp:nvSpPr>
      <dsp:spPr>
        <a:xfrm>
          <a:off x="1332558" y="1791947"/>
          <a:ext cx="390957" cy="1117445"/>
        </a:xfrm>
        <a:custGeom>
          <a:avLst/>
          <a:gdLst/>
          <a:ahLst/>
          <a:cxnLst/>
          <a:rect l="0" t="0" r="0" b="0"/>
          <a:pathLst>
            <a:path>
              <a:moveTo>
                <a:pt x="0" y="1117445"/>
              </a:moveTo>
              <a:lnTo>
                <a:pt x="195478" y="1117445"/>
              </a:lnTo>
              <a:lnTo>
                <a:pt x="195478" y="0"/>
              </a:lnTo>
              <a:lnTo>
                <a:pt x="390957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98439" y="2321074"/>
        <a:ext cx="59193" cy="59193"/>
      </dsp:txXfrm>
    </dsp:sp>
    <dsp:sp modelId="{03146049-3E3C-448B-A356-1680CCD49BA6}">
      <dsp:nvSpPr>
        <dsp:cNvPr id="0" name=""/>
        <dsp:cNvSpPr/>
      </dsp:nvSpPr>
      <dsp:spPr>
        <a:xfrm>
          <a:off x="1332558" y="1046983"/>
          <a:ext cx="390957" cy="1862409"/>
        </a:xfrm>
        <a:custGeom>
          <a:avLst/>
          <a:gdLst/>
          <a:ahLst/>
          <a:cxnLst/>
          <a:rect l="0" t="0" r="0" b="0"/>
          <a:pathLst>
            <a:path>
              <a:moveTo>
                <a:pt x="0" y="1862409"/>
              </a:moveTo>
              <a:lnTo>
                <a:pt x="195478" y="1862409"/>
              </a:lnTo>
              <a:lnTo>
                <a:pt x="195478" y="0"/>
              </a:lnTo>
              <a:lnTo>
                <a:pt x="390957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80461" y="1930613"/>
        <a:ext cx="95150" cy="95150"/>
      </dsp:txXfrm>
    </dsp:sp>
    <dsp:sp modelId="{3C6086C9-51A6-4218-9A65-1D0E074102BE}">
      <dsp:nvSpPr>
        <dsp:cNvPr id="0" name=""/>
        <dsp:cNvSpPr/>
      </dsp:nvSpPr>
      <dsp:spPr>
        <a:xfrm>
          <a:off x="1332558" y="302020"/>
          <a:ext cx="390957" cy="2607373"/>
        </a:xfrm>
        <a:custGeom>
          <a:avLst/>
          <a:gdLst/>
          <a:ahLst/>
          <a:cxnLst/>
          <a:rect l="0" t="0" r="0" b="0"/>
          <a:pathLst>
            <a:path>
              <a:moveTo>
                <a:pt x="0" y="2607373"/>
              </a:moveTo>
              <a:lnTo>
                <a:pt x="195478" y="2607373"/>
              </a:lnTo>
              <a:lnTo>
                <a:pt x="195478" y="0"/>
              </a:lnTo>
              <a:lnTo>
                <a:pt x="390957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62123" y="1539793"/>
        <a:ext cx="131826" cy="131826"/>
      </dsp:txXfrm>
    </dsp:sp>
    <dsp:sp modelId="{A4EE910B-3A4E-4C1A-86DF-95DC62CB702F}">
      <dsp:nvSpPr>
        <dsp:cNvPr id="0" name=""/>
        <dsp:cNvSpPr/>
      </dsp:nvSpPr>
      <dsp:spPr>
        <a:xfrm rot="16200000">
          <a:off x="-533772" y="2611407"/>
          <a:ext cx="3136689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OVERVIEW</a:t>
          </a:r>
        </a:p>
      </dsp:txBody>
      <dsp:txXfrm>
        <a:off x="-533772" y="2611407"/>
        <a:ext cx="3136689" cy="595971"/>
      </dsp:txXfrm>
    </dsp:sp>
    <dsp:sp modelId="{8335BFDE-1062-4CD6-9ABC-21A173201637}">
      <dsp:nvSpPr>
        <dsp:cNvPr id="0" name=""/>
        <dsp:cNvSpPr/>
      </dsp:nvSpPr>
      <dsp:spPr>
        <a:xfrm>
          <a:off x="1723515" y="4034"/>
          <a:ext cx="3040101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1723515" y="4034"/>
        <a:ext cx="3040101" cy="595971"/>
      </dsp:txXfrm>
    </dsp:sp>
    <dsp:sp modelId="{DD4C279E-6852-493C-B31D-39DBC24FC874}">
      <dsp:nvSpPr>
        <dsp:cNvPr id="0" name=""/>
        <dsp:cNvSpPr/>
      </dsp:nvSpPr>
      <dsp:spPr>
        <a:xfrm>
          <a:off x="1723515" y="748998"/>
          <a:ext cx="3041450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23515" y="748998"/>
        <a:ext cx="3041450" cy="595971"/>
      </dsp:txXfrm>
    </dsp:sp>
    <dsp:sp modelId="{5DD36C9A-3064-4488-89E0-051D2BE0B0D0}">
      <dsp:nvSpPr>
        <dsp:cNvPr id="0" name=""/>
        <dsp:cNvSpPr/>
      </dsp:nvSpPr>
      <dsp:spPr>
        <a:xfrm>
          <a:off x="1723515" y="1493962"/>
          <a:ext cx="2999891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Problem Statement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23515" y="1493962"/>
        <a:ext cx="2999891" cy="595971"/>
      </dsp:txXfrm>
    </dsp:sp>
    <dsp:sp modelId="{C57F063E-2E47-4F0B-9DDE-2D3CD16B3C82}">
      <dsp:nvSpPr>
        <dsp:cNvPr id="0" name=""/>
        <dsp:cNvSpPr/>
      </dsp:nvSpPr>
      <dsp:spPr>
        <a:xfrm>
          <a:off x="1723515" y="2238926"/>
          <a:ext cx="3044382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Multiple Knapsack Problem</a:t>
          </a:r>
        </a:p>
      </dsp:txBody>
      <dsp:txXfrm>
        <a:off x="1723515" y="2238926"/>
        <a:ext cx="3044382" cy="595971"/>
      </dsp:txXfrm>
    </dsp:sp>
    <dsp:sp modelId="{94553F8C-88DD-4331-B17E-A9E0B218FA5B}">
      <dsp:nvSpPr>
        <dsp:cNvPr id="0" name=""/>
        <dsp:cNvSpPr/>
      </dsp:nvSpPr>
      <dsp:spPr>
        <a:xfrm>
          <a:off x="1723515" y="2983889"/>
          <a:ext cx="3044382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Np-Hard Proof</a:t>
          </a:r>
        </a:p>
      </dsp:txBody>
      <dsp:txXfrm>
        <a:off x="1723515" y="2983889"/>
        <a:ext cx="3044382" cy="595971"/>
      </dsp:txXfrm>
    </dsp:sp>
    <dsp:sp modelId="{DCF31C6C-704B-4803-BF00-0ECF2E3E1BA1}">
      <dsp:nvSpPr>
        <dsp:cNvPr id="0" name=""/>
        <dsp:cNvSpPr/>
      </dsp:nvSpPr>
      <dsp:spPr>
        <a:xfrm>
          <a:off x="1723515" y="3728853"/>
          <a:ext cx="3012656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Hyper Heuristic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23515" y="3728853"/>
        <a:ext cx="3012656" cy="595971"/>
      </dsp:txXfrm>
    </dsp:sp>
    <dsp:sp modelId="{C3177C35-6D1E-4697-BE52-DF212991A0C8}">
      <dsp:nvSpPr>
        <dsp:cNvPr id="0" name=""/>
        <dsp:cNvSpPr/>
      </dsp:nvSpPr>
      <dsp:spPr>
        <a:xfrm>
          <a:off x="1723515" y="4473817"/>
          <a:ext cx="3065239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Sine Cosine Algorithm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23515" y="4473817"/>
        <a:ext cx="3065239" cy="595971"/>
      </dsp:txXfrm>
    </dsp:sp>
    <dsp:sp modelId="{327B62E5-4800-4E1A-B2F4-7BD990012636}">
      <dsp:nvSpPr>
        <dsp:cNvPr id="0" name=""/>
        <dsp:cNvSpPr/>
      </dsp:nvSpPr>
      <dsp:spPr>
        <a:xfrm>
          <a:off x="1723515" y="5218781"/>
          <a:ext cx="3044382" cy="595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Jellyfish Search (JS) optimizer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23515" y="5218781"/>
        <a:ext cx="3044382" cy="595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7C5AC-241E-490C-A1D8-4D57CC7F0518}">
      <dsp:nvSpPr>
        <dsp:cNvPr id="0" name=""/>
        <dsp:cNvSpPr/>
      </dsp:nvSpPr>
      <dsp:spPr>
        <a:xfrm>
          <a:off x="0" y="0"/>
          <a:ext cx="4720492" cy="58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Mobile Edge Computing(MEC)</a:t>
          </a:r>
        </a:p>
      </dsp:txBody>
      <dsp:txXfrm>
        <a:off x="28329" y="28329"/>
        <a:ext cx="4663834" cy="523662"/>
      </dsp:txXfrm>
    </dsp:sp>
    <dsp:sp modelId="{4073922D-1294-415D-AF75-E481A51CD38C}">
      <dsp:nvSpPr>
        <dsp:cNvPr id="0" name=""/>
        <dsp:cNvSpPr/>
      </dsp:nvSpPr>
      <dsp:spPr>
        <a:xfrm>
          <a:off x="0" y="717277"/>
          <a:ext cx="4720492" cy="30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76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b="1" kern="1200" dirty="0"/>
            <a:t>What is MEC?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en-US" sz="2400" b="0" i="0" u="none" kern="1200" dirty="0"/>
            <a:t>Enables cloud computing and edge computing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b="1" kern="1200" dirty="0"/>
            <a:t>Why MEC?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en-US" sz="2400" kern="1200" dirty="0"/>
            <a:t>It reduce </a:t>
          </a:r>
          <a:r>
            <a:rPr lang="en-US" sz="2400" b="0" i="0" u="none" kern="1200" dirty="0"/>
            <a:t>network congestion,</a:t>
          </a:r>
          <a:r>
            <a:rPr lang="en-US" sz="2400" kern="1200" dirty="0"/>
            <a:t> signal load of the core network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••"/>
          </a:pPr>
          <a:r>
            <a:rPr lang="en-US" sz="2400" kern="1200" dirty="0"/>
            <a:t> </a:t>
          </a:r>
          <a:r>
            <a:rPr lang="en-US" sz="2400" kern="1200" dirty="0" smtClean="0"/>
            <a:t>L</a:t>
          </a:r>
          <a:r>
            <a:rPr lang="en-US" sz="2400" b="0" i="0" u="none" kern="1200" dirty="0" smtClean="0"/>
            <a:t>atency </a:t>
          </a:r>
          <a:r>
            <a:rPr lang="en-US" sz="2400" b="0" i="0" u="none" kern="1200" dirty="0"/>
            <a:t>for task transmission and computation</a:t>
          </a:r>
          <a:endParaRPr lang="en-US" sz="2400" kern="1200" dirty="0"/>
        </a:p>
      </dsp:txBody>
      <dsp:txXfrm>
        <a:off x="0" y="717277"/>
        <a:ext cx="4720492" cy="3080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BB7F7-8D6C-4CCA-8503-B4F18F0246CC}">
      <dsp:nvSpPr>
        <dsp:cNvPr id="0" name=""/>
        <dsp:cNvSpPr/>
      </dsp:nvSpPr>
      <dsp:spPr>
        <a:xfrm>
          <a:off x="2877833" y="104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700" kern="1200" dirty="0" smtClean="0"/>
            <a:t>Exploration</a:t>
          </a:r>
          <a:endParaRPr lang="en-SG" sz="2700" kern="1200" dirty="0"/>
        </a:p>
      </dsp:txBody>
      <dsp:txXfrm>
        <a:off x="3448583" y="1046"/>
        <a:ext cx="1712250" cy="1141499"/>
      </dsp:txXfrm>
    </dsp:sp>
    <dsp:sp modelId="{A24BBA15-4A93-46F9-9D30-310A6FF5A2EE}">
      <dsp:nvSpPr>
        <dsp:cNvPr id="0" name=""/>
        <dsp:cNvSpPr/>
      </dsp:nvSpPr>
      <dsp:spPr>
        <a:xfrm>
          <a:off x="5360595" y="98074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smtClean="0"/>
            <a:t>Movement toward the ocean current</a:t>
          </a:r>
          <a:endParaRPr lang="en-SG" sz="1800" kern="1200" dirty="0"/>
        </a:p>
      </dsp:txBody>
      <dsp:txXfrm>
        <a:off x="5834317" y="98074"/>
        <a:ext cx="1421168" cy="947444"/>
      </dsp:txXfrm>
    </dsp:sp>
    <dsp:sp modelId="{F9A3CC8C-B46B-42B7-81F3-0827C805D5DA}">
      <dsp:nvSpPr>
        <dsp:cNvPr id="0" name=""/>
        <dsp:cNvSpPr/>
      </dsp:nvSpPr>
      <dsp:spPr>
        <a:xfrm>
          <a:off x="2877833" y="130235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700" kern="1200" dirty="0" smtClean="0"/>
            <a:t>Exploitation</a:t>
          </a:r>
          <a:endParaRPr lang="en-SG" sz="2700" kern="1200" dirty="0"/>
        </a:p>
      </dsp:txBody>
      <dsp:txXfrm>
        <a:off x="3448583" y="1302356"/>
        <a:ext cx="1712250" cy="1141499"/>
      </dsp:txXfrm>
    </dsp:sp>
    <dsp:sp modelId="{F9674DFA-B579-4DE6-88E0-EF96253DBE43}">
      <dsp:nvSpPr>
        <dsp:cNvPr id="0" name=""/>
        <dsp:cNvSpPr/>
      </dsp:nvSpPr>
      <dsp:spPr>
        <a:xfrm>
          <a:off x="5360595" y="1399384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Movements within a jellyfish swarm</a:t>
          </a:r>
          <a:endParaRPr lang="en-SG" sz="1800" kern="1200" dirty="0"/>
        </a:p>
      </dsp:txBody>
      <dsp:txXfrm>
        <a:off x="5834317" y="1399384"/>
        <a:ext cx="1421168" cy="947444"/>
      </dsp:txXfrm>
    </dsp:sp>
    <dsp:sp modelId="{833D1511-375D-42E3-9770-BD101E9A877C}">
      <dsp:nvSpPr>
        <dsp:cNvPr id="0" name=""/>
        <dsp:cNvSpPr/>
      </dsp:nvSpPr>
      <dsp:spPr>
        <a:xfrm>
          <a:off x="2877833" y="260366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Switch</a:t>
          </a:r>
          <a:endParaRPr lang="en-SG" sz="2700" kern="1200" dirty="0"/>
        </a:p>
      </dsp:txBody>
      <dsp:txXfrm>
        <a:off x="3448583" y="2603666"/>
        <a:ext cx="1712250" cy="1141499"/>
      </dsp:txXfrm>
    </dsp:sp>
    <dsp:sp modelId="{7968FF7C-B889-4521-9C6A-AD8C55609B9C}">
      <dsp:nvSpPr>
        <dsp:cNvPr id="0" name=""/>
        <dsp:cNvSpPr/>
      </dsp:nvSpPr>
      <dsp:spPr>
        <a:xfrm>
          <a:off x="5360595" y="2700693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Time </a:t>
          </a:r>
          <a:r>
            <a:rPr lang="en-US" sz="1800" kern="1200" dirty="0" smtClean="0"/>
            <a:t>control mechanism</a:t>
          </a:r>
          <a:endParaRPr lang="en-SG" sz="1800" kern="1200" dirty="0"/>
        </a:p>
      </dsp:txBody>
      <dsp:txXfrm>
        <a:off x="5834317" y="2700693"/>
        <a:ext cx="1421168" cy="947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9C22B-4312-4C28-9957-A92A1C741837}">
      <dsp:nvSpPr>
        <dsp:cNvPr id="0" name=""/>
        <dsp:cNvSpPr/>
      </dsp:nvSpPr>
      <dsp:spPr>
        <a:xfrm>
          <a:off x="2348484" y="624"/>
          <a:ext cx="1381636" cy="690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Two phases</a:t>
          </a:r>
          <a:endParaRPr lang="en-US" sz="2100" kern="1200" dirty="0"/>
        </a:p>
      </dsp:txBody>
      <dsp:txXfrm>
        <a:off x="2368717" y="20857"/>
        <a:ext cx="1341170" cy="650352"/>
      </dsp:txXfrm>
    </dsp:sp>
    <dsp:sp modelId="{9DAE345A-7F87-4D74-A6BF-932621C6A78B}">
      <dsp:nvSpPr>
        <dsp:cNvPr id="0" name=""/>
        <dsp:cNvSpPr/>
      </dsp:nvSpPr>
      <dsp:spPr>
        <a:xfrm>
          <a:off x="2486648" y="691442"/>
          <a:ext cx="138163" cy="518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8113"/>
              </a:lnTo>
              <a:lnTo>
                <a:pt x="138163" y="51811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223B7-23F1-41A9-A839-0BF4385B9249}">
      <dsp:nvSpPr>
        <dsp:cNvPr id="0" name=""/>
        <dsp:cNvSpPr/>
      </dsp:nvSpPr>
      <dsp:spPr>
        <a:xfrm>
          <a:off x="2624812" y="864146"/>
          <a:ext cx="1105309" cy="690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Exploration phase</a:t>
          </a:r>
          <a:endParaRPr lang="en-US" sz="1600" kern="1200" dirty="0"/>
        </a:p>
      </dsp:txBody>
      <dsp:txXfrm>
        <a:off x="2645045" y="884379"/>
        <a:ext cx="1064843" cy="650352"/>
      </dsp:txXfrm>
    </dsp:sp>
    <dsp:sp modelId="{B8FB4353-DD3A-4681-B950-6E4D11B09CC7}">
      <dsp:nvSpPr>
        <dsp:cNvPr id="0" name=""/>
        <dsp:cNvSpPr/>
      </dsp:nvSpPr>
      <dsp:spPr>
        <a:xfrm>
          <a:off x="2486648" y="691442"/>
          <a:ext cx="138163" cy="1381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636"/>
              </a:lnTo>
              <a:lnTo>
                <a:pt x="138163" y="138163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41A75-FF7A-4D8F-BBB4-31715A2E7FCA}">
      <dsp:nvSpPr>
        <dsp:cNvPr id="0" name=""/>
        <dsp:cNvSpPr/>
      </dsp:nvSpPr>
      <dsp:spPr>
        <a:xfrm>
          <a:off x="2624812" y="1727669"/>
          <a:ext cx="1105309" cy="690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Exploitation phase</a:t>
          </a:r>
          <a:endParaRPr lang="en-US" sz="1600" kern="1200" dirty="0"/>
        </a:p>
      </dsp:txBody>
      <dsp:txXfrm>
        <a:off x="2645045" y="1747902"/>
        <a:ext cx="1064843" cy="650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96B95-D032-4C70-8ABF-539DB5C5EDAF}">
      <dsp:nvSpPr>
        <dsp:cNvPr id="0" name=""/>
        <dsp:cNvSpPr/>
      </dsp:nvSpPr>
      <dsp:spPr>
        <a:xfrm>
          <a:off x="-5859493" y="-896745"/>
          <a:ext cx="6975731" cy="6975731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A9865-8F90-475D-972C-E8E6155B1C72}">
      <dsp:nvSpPr>
        <dsp:cNvPr id="0" name=""/>
        <dsp:cNvSpPr/>
      </dsp:nvSpPr>
      <dsp:spPr>
        <a:xfrm>
          <a:off x="584260" y="398410"/>
          <a:ext cx="7880701" cy="797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280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Creates and improves a set of random solutions</a:t>
          </a:r>
          <a:endParaRPr lang="en-US" sz="2600" kern="1200" dirty="0"/>
        </a:p>
      </dsp:txBody>
      <dsp:txXfrm>
        <a:off x="584260" y="398410"/>
        <a:ext cx="7880701" cy="797235"/>
      </dsp:txXfrm>
    </dsp:sp>
    <dsp:sp modelId="{F928C48B-4EBE-4603-8C0D-45A1084613EC}">
      <dsp:nvSpPr>
        <dsp:cNvPr id="0" name=""/>
        <dsp:cNvSpPr/>
      </dsp:nvSpPr>
      <dsp:spPr>
        <a:xfrm>
          <a:off x="85987" y="298756"/>
          <a:ext cx="996544" cy="9965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3352F-7CDA-43AD-80FF-09BD504E422D}">
      <dsp:nvSpPr>
        <dsp:cNvPr id="0" name=""/>
        <dsp:cNvSpPr/>
      </dsp:nvSpPr>
      <dsp:spPr>
        <a:xfrm>
          <a:off x="1041333" y="1594471"/>
          <a:ext cx="7423628" cy="7972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280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 regions of the search space are explored</a:t>
          </a:r>
          <a:endParaRPr lang="en-US" sz="2600" kern="1200" dirty="0"/>
        </a:p>
      </dsp:txBody>
      <dsp:txXfrm>
        <a:off x="1041333" y="1594471"/>
        <a:ext cx="7423628" cy="797235"/>
      </dsp:txXfrm>
    </dsp:sp>
    <dsp:sp modelId="{8870396D-6C36-4CD0-A8CD-06E00D72BB3A}">
      <dsp:nvSpPr>
        <dsp:cNvPr id="0" name=""/>
        <dsp:cNvSpPr/>
      </dsp:nvSpPr>
      <dsp:spPr>
        <a:xfrm>
          <a:off x="543061" y="1494817"/>
          <a:ext cx="996544" cy="9965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44579-1760-4F37-AA08-3866D3280EB6}">
      <dsp:nvSpPr>
        <dsp:cNvPr id="0" name=""/>
        <dsp:cNvSpPr/>
      </dsp:nvSpPr>
      <dsp:spPr>
        <a:xfrm>
          <a:off x="1041333" y="2790533"/>
          <a:ext cx="7423628" cy="7972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280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Promising regions of the search space is exploited</a:t>
          </a:r>
          <a:endParaRPr lang="en-US" sz="2600" kern="1200" dirty="0"/>
        </a:p>
      </dsp:txBody>
      <dsp:txXfrm>
        <a:off x="1041333" y="2790533"/>
        <a:ext cx="7423628" cy="797235"/>
      </dsp:txXfrm>
    </dsp:sp>
    <dsp:sp modelId="{5CBF9998-9050-4E75-82D4-8395F364823D}">
      <dsp:nvSpPr>
        <dsp:cNvPr id="0" name=""/>
        <dsp:cNvSpPr/>
      </dsp:nvSpPr>
      <dsp:spPr>
        <a:xfrm>
          <a:off x="543061" y="2690878"/>
          <a:ext cx="996544" cy="9965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EF8B6-C4C2-411F-9392-76FFD2609FB8}">
      <dsp:nvSpPr>
        <dsp:cNvPr id="0" name=""/>
        <dsp:cNvSpPr/>
      </dsp:nvSpPr>
      <dsp:spPr>
        <a:xfrm>
          <a:off x="584260" y="3986594"/>
          <a:ext cx="7880701" cy="7972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2806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Smoothly transits from exploration to exploitation</a:t>
          </a:r>
          <a:endParaRPr lang="en-US" sz="2600" kern="1200" dirty="0"/>
        </a:p>
      </dsp:txBody>
      <dsp:txXfrm>
        <a:off x="584260" y="3986594"/>
        <a:ext cx="7880701" cy="797235"/>
      </dsp:txXfrm>
    </dsp:sp>
    <dsp:sp modelId="{78F5D167-BB57-49A7-8B75-ABD13460ADC0}">
      <dsp:nvSpPr>
        <dsp:cNvPr id="0" name=""/>
        <dsp:cNvSpPr/>
      </dsp:nvSpPr>
      <dsp:spPr>
        <a:xfrm>
          <a:off x="85987" y="3886939"/>
          <a:ext cx="996544" cy="9965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C82B8-B641-4788-9686-B9A1D4334C50}" type="datetimeFigureOut">
              <a:rPr lang="en-US" smtClean="0"/>
              <a:t>08-Apr-22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B623B-000F-4A50-B4B9-DD4753B0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366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680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08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80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74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254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8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9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5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6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26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148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039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598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358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56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974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71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ac2c9b8b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ac2c9b8b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25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87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88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4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c2c9b8b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c2c9b8b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221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c2c9b8b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c2c9b8b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22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ac2c9b8b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ac2c9b8b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61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E6DA-4B90-4126-B52D-DA611E352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A97C1-B53F-430B-86CC-C68331FF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9EAE4-A74E-40AE-81FB-D9B4AC1A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D35-612E-45BD-8EB8-F8548FE8FA6B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900F7-23EA-4AB7-ABEA-CB8EE7AA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019D7-113D-4054-A649-83082E63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F15F-57AA-4AC1-9D1D-C6B16CB9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89CAE-41C3-4580-9B81-57D70670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A52F2-0E1E-4679-AF67-46B937CD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94F4-6F4F-4245-A408-2E4D5112172D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65A1-D611-422B-B1B1-EA39870E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DB152-36C7-4A65-B1E8-CA04BAA1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F4B6D-BD1D-4561-92FF-D95BB34BD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1852C-DEF2-4FB2-AC1D-33B067FB0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1251E-DDDF-4E80-9F59-1CD2B3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E29A-8525-46E7-B406-2DD28040FF68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50760-4280-4D1C-9AD2-600B5F15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52DF-0991-4DE4-BB22-40D7488E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5E7-DE0F-4D5F-8738-76E9B371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00C8-B703-44DB-B50B-D1DF2861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0E4B3-6451-4083-9470-BD8D6B58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E02D-2A6B-46E8-AD94-566A39CA82A1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506E-13F7-464E-A21A-AAB0B657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4FB2-0FA1-4337-83F8-05189FEB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DE7F-E573-4120-BCA3-0C0FFA47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F6F4-B222-439C-B785-73FACDAD3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E655-DBA4-4BE1-A645-84D3F3B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08A7-2DCB-4850-BE7F-8A9E442798A4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D5B15-2B18-434F-B048-32B241B8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7D01-4270-4A3C-A17C-8D55E10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3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9066-3D79-410C-A2C2-D07FDC6E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39B44-FA74-42B3-824C-EA77A808C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9AF01-8EA4-4344-A853-15EC0E9C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8E2E1-7A77-44C7-8A1C-F4FC71F7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1F9-D8BC-486F-93FB-CB0EEDEFB739}" type="datetime1">
              <a:rPr lang="en-US" smtClean="0"/>
              <a:t>08-Apr-22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D8E6F-4A6F-4D60-B042-8B38E75E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60A7C-5E7B-4CC8-B46D-BB83421B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BB24-3F68-4ABF-A214-F06566EF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46A2B-5001-4C9F-8402-9C37358EE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F958C-19E3-4FA2-AEBD-3FFBB795A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B2215-8BAE-4588-94C3-6451008A5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1BEF2-F061-4A1D-9E13-069848397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8E9D-F333-48E2-9B2E-7F1D7475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59245-9C75-40EE-8FA9-903151389B61}" type="datetime1">
              <a:rPr lang="en-US" smtClean="0"/>
              <a:t>08-Apr-22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7DEBE-84C5-4287-8EFB-F27518AC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840FC-7520-4677-96A1-3A9FC6B7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CCDF-E879-4263-9593-22CFB626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F4CC0-A1BF-4092-8E91-8F7B6EFA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C939-C274-4491-A62E-27742A40A29F}" type="datetime1">
              <a:rPr lang="en-US" smtClean="0"/>
              <a:t>08-Apr-22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A251-AEE5-4DF9-853A-1A330522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BFCB3-9CB9-47D3-863C-D5117C80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92323-39A4-4F64-B505-E7162FB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8390D-F856-46C1-8E17-A025F0BF8810}" type="datetime1">
              <a:rPr lang="en-US" smtClean="0"/>
              <a:t>08-Apr-22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1821F-F403-49DB-8CC3-DB544D25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700C-BF06-468B-8B04-1E5A7C98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118A-2C63-4365-959D-1D434D8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6C5F9-B008-427E-92CE-8611D24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E9CC8-C2FE-45D7-9182-7A1FF0B7D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9F0D0-E113-4914-8DB0-9CB48D40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61958-A547-4EDA-A21A-C2275D6C702C}" type="datetime1">
              <a:rPr lang="en-US" smtClean="0"/>
              <a:t>08-Apr-22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095C-DDE2-47E4-B51F-61E91EDA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0C4A0-678D-477B-A7D9-630EE2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4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23FB-7C97-489D-96C0-A2EAFD88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6C1C2-3D61-4D96-8CEA-F69F8CD0B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2460B-E57D-4652-9CBD-7BDC0F4B3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02D88-9CE6-46B0-B011-B74203E9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C2FA-FC16-4469-BACE-3488075CDBAD}" type="datetime1">
              <a:rPr lang="en-US" smtClean="0"/>
              <a:t>08-Apr-22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C3BFC-5D52-4319-AFFB-A9DADD0E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C2BDC-0499-499F-AC83-0329D6B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8713A-4F96-4223-9AEE-BD663B6E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8365-2026-428B-BA63-85D5F9ED3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2734-ED19-4753-A203-135433D79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43E6-01C9-431D-BA71-874501394B6A}" type="datetime1">
              <a:rPr lang="en-US" smtClean="0"/>
              <a:t>08-Apr-22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528D7-430B-4116-8C5A-49D7B882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8F31-3D24-43EB-ACA3-8839A0D9E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8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emf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0.PNG"/><Relationship Id="rId5" Type="http://schemas.openxmlformats.org/officeDocument/2006/relationships/image" Target="../media/image2.emf"/><Relationship Id="rId10" Type="http://schemas.openxmlformats.org/officeDocument/2006/relationships/image" Target="../media/image140.PNG"/><Relationship Id="rId4" Type="http://schemas.microsoft.com/office/2007/relationships/hdphoto" Target="../media/hdphoto1.wdp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11" Type="http://schemas.openxmlformats.org/officeDocument/2006/relationships/image" Target="../media/image2.emf"/><Relationship Id="rId5" Type="http://schemas.openxmlformats.org/officeDocument/2006/relationships/image" Target="../media/image4.gif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10.PNG"/><Relationship Id="rId5" Type="http://schemas.openxmlformats.org/officeDocument/2006/relationships/image" Target="../media/image2.emf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5.xml"/><Relationship Id="rId5" Type="http://schemas.openxmlformats.org/officeDocument/2006/relationships/image" Target="../media/image2.emf"/><Relationship Id="rId10" Type="http://schemas.microsoft.com/office/2007/relationships/diagramDrawing" Target="../diagrams/drawing5.xml"/><Relationship Id="rId4" Type="http://schemas.microsoft.com/office/2007/relationships/hdphoto" Target="../media/hdphoto1.wdp"/><Relationship Id="rId9" Type="http://schemas.openxmlformats.org/officeDocument/2006/relationships/diagramColors" Target="../diagrams/colors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3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gif"/><Relationship Id="rId11" Type="http://schemas.microsoft.com/office/2007/relationships/diagramDrawing" Target="../diagrams/drawing6.xml"/><Relationship Id="rId5" Type="http://schemas.openxmlformats.org/officeDocument/2006/relationships/image" Target="../media/image2.emf"/><Relationship Id="rId10" Type="http://schemas.openxmlformats.org/officeDocument/2006/relationships/diagramColors" Target="../diagrams/colors6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emf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7.xml"/><Relationship Id="rId5" Type="http://schemas.openxmlformats.org/officeDocument/2006/relationships/image" Target="../media/image2.emf"/><Relationship Id="rId10" Type="http://schemas.microsoft.com/office/2007/relationships/diagramDrawing" Target="../diagrams/drawing7.xml"/><Relationship Id="rId4" Type="http://schemas.microsoft.com/office/2007/relationships/hdphoto" Target="../media/hdphoto1.wdp"/><Relationship Id="rId9" Type="http://schemas.openxmlformats.org/officeDocument/2006/relationships/diagramColors" Target="../diagrams/colors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QuickStyle" Target="../diagrams/quickStyle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Data" Target="../diagrams/data4.xml"/><Relationship Id="rId5" Type="http://schemas.openxmlformats.org/officeDocument/2006/relationships/diagramQuickStyle" Target="../diagrams/quickStyle3.xml"/><Relationship Id="rId15" Type="http://schemas.microsoft.com/office/2007/relationships/diagramDrawing" Target="../diagrams/drawing4.xml"/><Relationship Id="rId10" Type="http://schemas.openxmlformats.org/officeDocument/2006/relationships/image" Target="../media/image2.emf"/><Relationship Id="rId4" Type="http://schemas.openxmlformats.org/officeDocument/2006/relationships/diagramLayout" Target="../diagrams/layout3.xml"/><Relationship Id="rId9" Type="http://schemas.microsoft.com/office/2007/relationships/hdphoto" Target="../media/hdphoto1.wdp"/><Relationship Id="rId14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4C8D1B-1F91-4C73-A6D9-A0C31F6E51A9}"/>
              </a:ext>
            </a:extLst>
          </p:cNvPr>
          <p:cNvSpPr/>
          <p:nvPr/>
        </p:nvSpPr>
        <p:spPr>
          <a:xfrm>
            <a:off x="0" y="13648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0000"/>
                </a:schemeClr>
              </a:gs>
              <a:gs pos="50000">
                <a:srgbClr val="14ADFA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1358E-420D-492D-B33E-D6F95EA977AB}"/>
              </a:ext>
            </a:extLst>
          </p:cNvPr>
          <p:cNvSpPr txBox="1"/>
          <p:nvPr/>
        </p:nvSpPr>
        <p:spPr>
          <a:xfrm>
            <a:off x="555530" y="1300025"/>
            <a:ext cx="110809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Hyper-Heuristic Approach for Proactive </a:t>
            </a:r>
            <a:r>
              <a:rPr lang="en-US" sz="48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 Instances </a:t>
            </a:r>
            <a:r>
              <a:rPr lang="en-US" sz="4800" b="1" i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endParaRPr lang="en-US" sz="4800" b="1" i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D509D6F-13A5-4244-8ED8-9EE5FFA1A204}"/>
              </a:ext>
            </a:extLst>
          </p:cNvPr>
          <p:cNvGraphicFramePr/>
          <p:nvPr>
            <p:extLst/>
          </p:nvPr>
        </p:nvGraphicFramePr>
        <p:xfrm>
          <a:off x="3342408" y="3709506"/>
          <a:ext cx="5507182" cy="2604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6" descr="https://lh4.googleusercontent.com/nMIaYv-zOFdTCYoUPyk56Rcq2VJ0tmqDtAeWsWRAO5pH2JHYA2AGYSPJiu4rY7murMqj9i0dB9fmuiCmsia8JgpFgGpZCzSWUT8e8SBXQgiUUoVlUvEns47q15SWIPMK">
            <a:extLst>
              <a:ext uri="{FF2B5EF4-FFF2-40B4-BE49-F238E27FC236}">
                <a16:creationId xmlns:a16="http://schemas.microsoft.com/office/drawing/2014/main" id="{90F42093-F1A6-4E33-942E-72849683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096" y="51649"/>
            <a:ext cx="2619401" cy="100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776350-7D09-42D5-8138-A8659E32677C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" y="43560"/>
            <a:ext cx="1248460" cy="1155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76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0"/>
            <a:ext cx="12192000" cy="10691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Population Representation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10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364" y="3828643"/>
            <a:ext cx="7009231" cy="14287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5635" y="1430901"/>
            <a:ext cx="104586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proactive service Placement (PSP), we assume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 set of </a:t>
            </a:r>
            <a:r>
              <a:rPr lang="en-US" sz="2400" dirty="0"/>
              <a:t>candidate </a:t>
            </a:r>
            <a:r>
              <a:rPr lang="en-US" sz="2400" dirty="0" smtClean="0"/>
              <a:t>solutions </a:t>
            </a:r>
            <a:r>
              <a:rPr lang="en-US" sz="2400" dirty="0"/>
              <a:t>G</a:t>
            </a:r>
            <a:r>
              <a:rPr lang="en-US" sz="2400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position of a </a:t>
            </a:r>
            <a:r>
              <a:rPr lang="en-US" sz="2400" dirty="0" smtClean="0"/>
              <a:t>candidate solution </a:t>
            </a:r>
            <a:r>
              <a:rPr lang="en-US" sz="2400" dirty="0"/>
              <a:t>k ∈ G w</a:t>
            </a:r>
            <a:r>
              <a:rPr lang="en-US" sz="2400" dirty="0" smtClean="0"/>
              <a:t>hich is a D-dimensional </a:t>
            </a:r>
            <a:r>
              <a:rPr lang="en-US" sz="2400" dirty="0"/>
              <a:t>binary </a:t>
            </a:r>
            <a:r>
              <a:rPr lang="en-US" sz="2400" dirty="0" smtClean="0"/>
              <a:t>vector</a:t>
            </a:r>
            <a:r>
              <a:rPr lang="en-US" sz="2400" dirty="0"/>
              <a:t>.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Here </a:t>
            </a:r>
            <a:r>
              <a:rPr lang="en-US" sz="2400" dirty="0"/>
              <a:t>D = M × N.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8502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63063"/>
            <a:ext cx="12192000" cy="10691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Population Representation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11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73" y="1418016"/>
            <a:ext cx="6879436" cy="2193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2874" y="1782022"/>
            <a:ext cx="2869537" cy="146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10542"/>
          <a:stretch/>
        </p:blipFill>
        <p:spPr>
          <a:xfrm>
            <a:off x="831273" y="4389120"/>
            <a:ext cx="6654047" cy="11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800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Higher Level Heuristic-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HPSP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967-FE9A-4707-8B19-D7BDA74EDCF9}" type="slidenum">
              <a:rPr lang="en-SG" sz="1800" smtClean="0">
                <a:solidFill>
                  <a:schemeClr val="tx1"/>
                </a:solidFill>
              </a:rPr>
              <a:t>12</a:t>
            </a:fld>
            <a:endParaRPr lang="en-SG" sz="1800" dirty="0">
              <a:solidFill>
                <a:schemeClr val="tx1"/>
              </a:solidFill>
            </a:endParaRPr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8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-14070" y="-63061"/>
            <a:ext cx="12192000" cy="711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13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077"/>
            <a:ext cx="5992837" cy="63616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5636" y="6369679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Fig: </a:t>
            </a:r>
            <a:r>
              <a:rPr lang="en-US" dirty="0" smtClean="0"/>
              <a:t>HPSP </a:t>
            </a:r>
            <a:r>
              <a:rPr lang="en-US" dirty="0"/>
              <a:t>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6702772" y="6217623"/>
            <a:ext cx="39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Fig</a:t>
            </a:r>
            <a:r>
              <a:rPr lang="en-US" dirty="0"/>
              <a:t>: Flowchart of </a:t>
            </a:r>
            <a:r>
              <a:rPr lang="en-US" dirty="0" err="1" smtClean="0"/>
              <a:t>Tabu</a:t>
            </a:r>
            <a:r>
              <a:rPr lang="en-US" dirty="0" smtClean="0"/>
              <a:t> </a:t>
            </a:r>
            <a:r>
              <a:rPr lang="en-US" dirty="0"/>
              <a:t>search algorithm </a:t>
            </a:r>
          </a:p>
        </p:txBody>
      </p:sp>
      <p:pic>
        <p:nvPicPr>
          <p:cNvPr id="1030" name="Picture 6" descr="https://lh6.googleusercontent.com/KbRALv4-vhmyMvxTzfr1XDoL7447Y_9-BkZfe5dUZnw09R1O-uC3kyyIAYAstuYjtgrQ4WJbu8n5JpcKHeZddliPxcdrTaMn3gmMT4HK0yQIf1i2C7EasggMnIk4Zkia3wMPSq5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1"/>
          <a:stretch/>
        </p:blipFill>
        <p:spPr bwMode="auto">
          <a:xfrm>
            <a:off x="5702695" y="8077"/>
            <a:ext cx="6454797" cy="604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43532" y="1223889"/>
            <a:ext cx="1139483" cy="2954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68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buClr>
                <a:srgbClr val="000000"/>
              </a:buClr>
              <a:buSzPts val="2800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Optimizer For Proactive Service Placement (JSOPSP)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Meta Heuristic II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967-FE9A-4707-8B19-D7BDA74EDCF9}" type="slidenum">
              <a:rPr lang="en-SG" sz="1800" smtClean="0">
                <a:solidFill>
                  <a:schemeClr val="tx1"/>
                </a:solidFill>
              </a:rPr>
              <a:t>14</a:t>
            </a:fld>
            <a:endParaRPr lang="en-SG" sz="1800" dirty="0">
              <a:solidFill>
                <a:schemeClr val="tx1"/>
              </a:solidFill>
            </a:endParaRPr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JSOPSP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15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921158" y="2660749"/>
            <a:ext cx="448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Position Based on Ocean Current:</a:t>
            </a:r>
            <a:r>
              <a:rPr lang="en-US" dirty="0" smtClean="0"/>
              <a:t> 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069" y="5343981"/>
            <a:ext cx="4638675" cy="876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18520" y="1095924"/>
            <a:ext cx="3038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</a:rPr>
              <a:t>Time Control Function:</a:t>
            </a:r>
            <a:endParaRPr lang="en-SG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6321"/>
            <a:ext cx="5669237" cy="602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083" y="1483718"/>
            <a:ext cx="5840676" cy="849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0299" y="3136377"/>
            <a:ext cx="6521701" cy="83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237" y="4049288"/>
            <a:ext cx="4168597" cy="9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JSOPSP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16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921158" y="1206902"/>
            <a:ext cx="448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Position in Swarm:</a:t>
            </a:r>
            <a:r>
              <a:rPr lang="en-US" dirty="0" smtClean="0"/>
              <a:t> 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5922760" y="1754174"/>
            <a:ext cx="2130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Type A movement:</a:t>
            </a:r>
            <a:endParaRPr lang="en-SG" sz="2000" dirty="0"/>
          </a:p>
        </p:txBody>
      </p:sp>
      <p:sp>
        <p:nvSpPr>
          <p:cNvPr id="9" name="Rectangle 8"/>
          <p:cNvSpPr/>
          <p:nvPr/>
        </p:nvSpPr>
        <p:spPr>
          <a:xfrm>
            <a:off x="5921158" y="3040599"/>
            <a:ext cx="2132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Type </a:t>
            </a:r>
            <a:r>
              <a:rPr lang="en-US" sz="2000" dirty="0" smtClean="0"/>
              <a:t>B </a:t>
            </a:r>
            <a:r>
              <a:rPr lang="en-US" sz="2000" dirty="0"/>
              <a:t>movement:</a:t>
            </a:r>
            <a:endParaRPr lang="en-SG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6321"/>
            <a:ext cx="5669237" cy="6021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376" y="2072432"/>
            <a:ext cx="6042485" cy="636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376" y="3440709"/>
            <a:ext cx="5937547" cy="19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JSOPSP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17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6321"/>
            <a:ext cx="5669237" cy="602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237" y="2514484"/>
            <a:ext cx="6086768" cy="20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18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831273" y="1449479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Inspired by </a:t>
            </a:r>
            <a:r>
              <a:rPr lang="en-US" sz="2400" b="1" dirty="0"/>
              <a:t>search behavior</a:t>
            </a:r>
            <a:r>
              <a:rPr lang="en-US" sz="2400" dirty="0"/>
              <a:t> and </a:t>
            </a:r>
            <a:r>
              <a:rPr lang="en-US" sz="2400" b="1" dirty="0"/>
              <a:t>movement</a:t>
            </a:r>
            <a:r>
              <a:rPr lang="en-US" sz="2400" dirty="0"/>
              <a:t> of jellyfish in the ocean.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They move in the ocean in </a:t>
            </a:r>
            <a:r>
              <a:rPr lang="en-US" sz="2400" b="1" dirty="0"/>
              <a:t>search of food</a:t>
            </a:r>
            <a:r>
              <a:rPr lang="en-US" sz="24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Jellyfish are </a:t>
            </a:r>
            <a:r>
              <a:rPr lang="en-US" sz="2400" b="1" dirty="0"/>
              <a:t>weak</a:t>
            </a:r>
            <a:r>
              <a:rPr lang="en-US" sz="2400" dirty="0"/>
              <a:t> </a:t>
            </a:r>
            <a:r>
              <a:rPr lang="en-US" sz="2400" b="1" dirty="0"/>
              <a:t>swimmer</a:t>
            </a:r>
            <a:r>
              <a:rPr lang="en-US" sz="2400" dirty="0"/>
              <a:t> and mostly depend on ocean current.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 Swarm, Two type of motion can be observed.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Active Motion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Passive Motion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 </a:t>
            </a:r>
            <a:r>
              <a:rPr lang="en-US" sz="2400" b="1" i="1" dirty="0"/>
              <a:t>“time control mechanism</a:t>
            </a:r>
            <a:r>
              <a:rPr lang="en-US" sz="2400" dirty="0"/>
              <a:t>” use to switch between types of movement.</a:t>
            </a:r>
          </a:p>
        </p:txBody>
      </p:sp>
      <p:pic>
        <p:nvPicPr>
          <p:cNvPr id="11" name="Picture 2" descr="https://i.pinimg.com/564x/2d/ca/0a/2dca0aef7d3eafa7f3f75e27d31412f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886" y="1256499"/>
            <a:ext cx="3196981" cy="4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19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Movement with Ocean current</a:t>
            </a:r>
            <a:endParaRPr lang="en-SG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0" y="3037687"/>
            <a:ext cx="3771490" cy="5737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0" y="3669391"/>
            <a:ext cx="4467225" cy="400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10" y="4127427"/>
            <a:ext cx="66294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644853" y="6038501"/>
                <a:ext cx="6892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[N.B: </a:t>
                </a:r>
                <a:r>
                  <a:rPr lang="en-US" dirty="0"/>
                  <a:t>After sensitivity analysis in numerical experiments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SG" dirty="0" smtClean="0"/>
                  <a:t>=3 was found]</a:t>
                </a:r>
                <a:endParaRPr lang="en-SG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53" y="6038501"/>
                <a:ext cx="6892913" cy="369332"/>
              </a:xfrm>
              <a:prstGeom prst="rect">
                <a:avLst/>
              </a:prstGeom>
              <a:blipFill>
                <a:blip r:embed="rId9"/>
                <a:stretch>
                  <a:fillRect l="-796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695458" y="3171083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………1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5072135" y="3672264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………2</a:t>
            </a:r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7234310" y="4187450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6382" y="3178632"/>
                <a:ext cx="36013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Distribution </a:t>
                </a:r>
                <a:r>
                  <a:rPr lang="en-SG" dirty="0" smtClean="0"/>
                  <a:t>coefficient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/>
                  <a:t> Mean locationof all </a:t>
                </a:r>
                <a:r>
                  <a:rPr lang="en-SG" dirty="0" smtClean="0"/>
                  <a:t>jellyfish</a:t>
                </a:r>
              </a:p>
              <a:p>
                <a:r>
                  <a:rPr lang="en-US" dirty="0"/>
                  <a:t>X* = Jellyfish currently with the </a:t>
                </a:r>
                <a:r>
                  <a:rPr lang="en-US" dirty="0" smtClean="0"/>
                  <a:t>	best </a:t>
                </a:r>
                <a:r>
                  <a:rPr lang="en-US" dirty="0"/>
                  <a:t>location in the swarm</a:t>
                </a:r>
                <a:endParaRPr lang="en-SG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82" y="3178632"/>
                <a:ext cx="3601329" cy="1200329"/>
              </a:xfrm>
              <a:prstGeom prst="rect">
                <a:avLst/>
              </a:prstGeom>
              <a:blipFill>
                <a:blip r:embed="rId10"/>
                <a:stretch>
                  <a:fillRect l="-1354" t="-2538" r="-33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4910" y="2011679"/>
                <a:ext cx="10972801" cy="88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direction of the ocean current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e>
                    </m:acc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) is determined by averaging all the vectors from each jellyfish in the ocean to jellyfish that is currently in the best location,</a:t>
                </a:r>
                <a:endParaRPr lang="en-SG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0" y="2011679"/>
                <a:ext cx="10972801" cy="885563"/>
              </a:xfrm>
              <a:prstGeom prst="rect">
                <a:avLst/>
              </a:prstGeom>
              <a:blipFill>
                <a:blip r:embed="rId11"/>
                <a:stretch>
                  <a:fillRect l="-833" b="-1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4C9A74-6779-4F56-8C2E-A87D6F9B4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1495653"/>
            <a:ext cx="5347065" cy="4277652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C2A05B9-323F-4F0F-8CD0-F72D2C7D6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379263"/>
              </p:ext>
            </p:extLst>
          </p:nvPr>
        </p:nvGraphicFramePr>
        <p:xfrm>
          <a:off x="210440" y="923635"/>
          <a:ext cx="5525342" cy="5818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74A4EFC-C8B2-4D57-A8E6-B7A8AC55B52F}"/>
              </a:ext>
            </a:extLst>
          </p:cNvPr>
          <p:cNvPicPr/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9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r>
              <a:rPr lang="en-US" sz="1800" dirty="0">
                <a:solidFill>
                  <a:schemeClr val="tx1"/>
                </a:solidFill>
              </a:rPr>
              <a:t>2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20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Movement in Swarm</a:t>
            </a:r>
            <a:endParaRPr lang="en-SG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04910" y="2011679"/>
            <a:ext cx="1097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Passive motion (Type-A): Around their own locations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14" y="2559723"/>
            <a:ext cx="5366909" cy="482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4910" y="3346326"/>
            <a:ext cx="9755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Active </a:t>
            </a:r>
            <a:r>
              <a:rPr lang="en-US" sz="2400" dirty="0"/>
              <a:t>motion (</a:t>
            </a:r>
            <a:r>
              <a:rPr lang="en-US" sz="2400" dirty="0" smtClean="0"/>
              <a:t>Type-B):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08" y="3896173"/>
            <a:ext cx="4086088" cy="7881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350" y="4769624"/>
            <a:ext cx="3252993" cy="6157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350" y="5485182"/>
            <a:ext cx="2799355" cy="50765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331432" y="266720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………4</a:t>
            </a:r>
            <a:endParaRPr lang="en-SG" dirty="0"/>
          </a:p>
        </p:txBody>
      </p:sp>
      <p:sp>
        <p:nvSpPr>
          <p:cNvPr id="27" name="Rectangle 26"/>
          <p:cNvSpPr/>
          <p:nvPr/>
        </p:nvSpPr>
        <p:spPr>
          <a:xfrm>
            <a:off x="5610896" y="4177323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………5</a:t>
            </a:r>
            <a:endParaRPr lang="en-SG" dirty="0"/>
          </a:p>
        </p:txBody>
      </p:sp>
      <p:sp>
        <p:nvSpPr>
          <p:cNvPr id="28" name="Rectangle 27"/>
          <p:cNvSpPr/>
          <p:nvPr/>
        </p:nvSpPr>
        <p:spPr>
          <a:xfrm>
            <a:off x="4694555" y="490007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………6</a:t>
            </a:r>
            <a:endParaRPr lang="en-SG" dirty="0"/>
          </a:p>
        </p:txBody>
      </p:sp>
      <p:sp>
        <p:nvSpPr>
          <p:cNvPr id="29" name="Rectangle 28"/>
          <p:cNvSpPr/>
          <p:nvPr/>
        </p:nvSpPr>
        <p:spPr>
          <a:xfrm>
            <a:off x="4278501" y="5554343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………7</a:t>
            </a:r>
            <a:endParaRPr lang="en-SG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26" y="3908478"/>
            <a:ext cx="7226470" cy="2716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013896" y="2425087"/>
                <a:ext cx="356381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Motion </a:t>
                </a:r>
                <a:r>
                  <a:rPr lang="en-SG" dirty="0"/>
                  <a:t>coefficient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 smtClean="0"/>
                  <a:t>Upper bound of search spaces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 smtClean="0"/>
                  <a:t>Lower bound of search spaces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96" y="2425087"/>
                <a:ext cx="3563815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6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21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control mechanism</a:t>
            </a:r>
            <a:endParaRPr lang="en-SG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1" y="1683914"/>
            <a:ext cx="5373858" cy="4953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60123" y="1683914"/>
            <a:ext cx="531758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 regulate the movement </a:t>
            </a:r>
            <a:r>
              <a:rPr lang="en-US" sz="2400" dirty="0"/>
              <a:t>between following the ocean current and moving inside the jellyfish </a:t>
            </a:r>
            <a:r>
              <a:rPr lang="en-US" sz="2400" dirty="0" smtClean="0"/>
              <a:t>swarm.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It </a:t>
            </a:r>
            <a:r>
              <a:rPr lang="en-US" sz="2400" dirty="0"/>
              <a:t>includes a time </a:t>
            </a:r>
            <a:r>
              <a:rPr lang="en-US" sz="2400" dirty="0" smtClean="0"/>
              <a:t>control </a:t>
            </a:r>
            <a:r>
              <a:rPr lang="en-US" sz="2400" dirty="0"/>
              <a:t>function c(t) and a constant </a:t>
            </a:r>
            <a:r>
              <a:rPr lang="en-US" sz="2400" dirty="0" smtClean="0"/>
              <a:t>Co.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286" y="4048026"/>
            <a:ext cx="4714514" cy="6646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367889" y="4768465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………8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4656406" y="2310661"/>
            <a:ext cx="36576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69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22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979" y="1145305"/>
            <a:ext cx="8070775" cy="54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23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09" y="1152307"/>
            <a:ext cx="9411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Schematic representation of artificial JS optimizer</a:t>
            </a:r>
            <a:endParaRPr lang="en-SG" sz="3200" dirty="0"/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746759" y="2134082"/>
          <a:ext cx="10607041" cy="374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58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800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Meta Heuristic </a:t>
            </a:r>
            <a:r>
              <a:rPr lang="en-US" dirty="0" smtClean="0"/>
              <a:t>I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800">
                <a:solidFill>
                  <a:schemeClr val="tx1"/>
                </a:solidFill>
              </a:rPr>
              <a:pPr/>
              <a:t>24</a:t>
            </a:fld>
            <a:endParaRPr lang="en-SG" dirty="0"/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41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25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48" y="1948069"/>
            <a:ext cx="8560903" cy="4028661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409845"/>
              </p:ext>
            </p:extLst>
          </p:nvPr>
        </p:nvGraphicFramePr>
        <p:xfrm>
          <a:off x="-897006" y="2616715"/>
          <a:ext cx="6078606" cy="241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504" y="5704473"/>
            <a:ext cx="412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 : </a:t>
            </a:r>
            <a:r>
              <a:rPr lang="en-US" dirty="0"/>
              <a:t>M</a:t>
            </a:r>
            <a:r>
              <a:rPr lang="en-US" dirty="0" smtClean="0"/>
              <a:t>athematical </a:t>
            </a:r>
            <a:r>
              <a:rPr lang="en-US" dirty="0"/>
              <a:t>model based Graphs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the Sine and Cosine Functions</a:t>
            </a:r>
          </a:p>
        </p:txBody>
      </p:sp>
    </p:spTree>
    <p:extLst>
      <p:ext uri="{BB962C8B-B14F-4D97-AF65-F5344CB8AC3E}">
        <p14:creationId xmlns:p14="http://schemas.microsoft.com/office/powerpoint/2010/main" val="16579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</a:t>
            </a: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Algorithm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26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378226"/>
            <a:ext cx="6046605" cy="1820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05202" y="1561732"/>
            <a:ext cx="279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Current </a:t>
            </a:r>
            <a:r>
              <a:rPr lang="en-US" dirty="0"/>
              <a:t>position </a:t>
            </a:r>
            <a:r>
              <a:rPr lang="en-US" dirty="0" smtClean="0"/>
              <a:t>of </a:t>
            </a:r>
            <a:r>
              <a:rPr lang="en-US" i="1" dirty="0"/>
              <a:t>i</a:t>
            </a:r>
            <a:r>
              <a:rPr lang="en-US" i="1" baseline="-25000" dirty="0"/>
              <a:t>th</a:t>
            </a:r>
            <a:r>
              <a:rPr lang="en-US" dirty="0" smtClean="0"/>
              <a:t> </a:t>
            </a:r>
            <a:r>
              <a:rPr lang="en-US" dirty="0"/>
              <a:t>population in </a:t>
            </a:r>
            <a:r>
              <a:rPr lang="en-US" dirty="0" smtClean="0"/>
              <a:t> </a:t>
            </a:r>
            <a:r>
              <a:rPr lang="en-US" i="1" dirty="0"/>
              <a:t>t</a:t>
            </a:r>
            <a:r>
              <a:rPr lang="en-US" i="1" baseline="-25000" dirty="0"/>
              <a:t>th</a:t>
            </a:r>
            <a:r>
              <a:rPr lang="en-US" i="1" dirty="0" smtClean="0"/>
              <a:t> </a:t>
            </a:r>
            <a:r>
              <a:rPr lang="en-US" dirty="0"/>
              <a:t>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35" y="1561732"/>
            <a:ext cx="363567" cy="418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5876" y="2173576"/>
            <a:ext cx="2993549" cy="74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𝝰</a:t>
            </a:r>
            <a:r>
              <a:rPr lang="en-US" dirty="0" smtClean="0"/>
              <a:t> = Sinusoidal nature controlling </a:t>
            </a:r>
            <a:r>
              <a:rPr lang="en-US" dirty="0"/>
              <a:t>parameter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5876" y="3029571"/>
            <a:ext cx="321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𝞫 = </a:t>
            </a:r>
            <a:r>
              <a:rPr lang="en-US" dirty="0"/>
              <a:t>R</a:t>
            </a:r>
            <a:r>
              <a:rPr lang="en-US" dirty="0" smtClean="0"/>
              <a:t>andom </a:t>
            </a:r>
            <a:r>
              <a:rPr lang="en-US" dirty="0"/>
              <a:t>number in [0, </a:t>
            </a:r>
            <a:r>
              <a:rPr lang="en-US" dirty="0" smtClean="0"/>
              <a:t>2</a:t>
            </a:r>
            <a:r>
              <a:rPr lang="el-GR" dirty="0" smtClean="0"/>
              <a:t>π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35" y="4549072"/>
            <a:ext cx="289148" cy="358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9023" y="4493032"/>
            <a:ext cx="308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Position </a:t>
            </a:r>
            <a:r>
              <a:rPr lang="en-US" dirty="0"/>
              <a:t>of the destination point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1635" y="3746610"/>
            <a:ext cx="315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/>
              <a:t>Ψ</a:t>
            </a:r>
            <a:r>
              <a:rPr lang="en-US" dirty="0" smtClean="0"/>
              <a:t> </a:t>
            </a:r>
            <a:r>
              <a:rPr lang="nl" dirty="0" smtClean="0"/>
              <a:t>and </a:t>
            </a:r>
            <a:r>
              <a:rPr lang="en-US" dirty="0"/>
              <a:t>𝝋</a:t>
            </a:r>
            <a:r>
              <a:rPr lang="nl" dirty="0" smtClean="0"/>
              <a:t> </a:t>
            </a:r>
            <a:r>
              <a:rPr lang="nl" dirty="0"/>
              <a:t>are random numbers in [0, 1]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75876" y="5239454"/>
            <a:ext cx="354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 </a:t>
            </a:r>
            <a:r>
              <a:rPr lang="en-US" dirty="0" smtClean="0"/>
              <a:t>=  Sinusoidal </a:t>
            </a:r>
            <a:r>
              <a:rPr lang="en-US" dirty="0"/>
              <a:t>nature </a:t>
            </a:r>
            <a:r>
              <a:rPr lang="en-US" dirty="0" smtClean="0"/>
              <a:t>constant</a:t>
            </a:r>
          </a:p>
          <a:p>
            <a:r>
              <a:rPr lang="en-US" b="1" i="1" dirty="0" smtClean="0"/>
              <a:t>D</a:t>
            </a:r>
            <a:r>
              <a:rPr lang="en-US" dirty="0" smtClean="0"/>
              <a:t> = Maximum </a:t>
            </a:r>
            <a:r>
              <a:rPr lang="en-US" dirty="0"/>
              <a:t>number of iterations.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8" y="3188034"/>
            <a:ext cx="5718190" cy="29197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3999" y="6110691"/>
            <a:ext cx="551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 </a:t>
            </a:r>
            <a:r>
              <a:rPr lang="en-US" dirty="0"/>
              <a:t>: Trajectory path of the population of SCA algorithm</a:t>
            </a:r>
          </a:p>
        </p:txBody>
      </p:sp>
    </p:spTree>
    <p:extLst>
      <p:ext uri="{BB962C8B-B14F-4D97-AF65-F5344CB8AC3E}">
        <p14:creationId xmlns:p14="http://schemas.microsoft.com/office/powerpoint/2010/main" val="13182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27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27536" y="1876574"/>
            <a:ext cx="77369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	Initialize</a:t>
            </a:r>
            <a:r>
              <a:rPr lang="en-US" dirty="0" smtClean="0"/>
              <a:t> </a:t>
            </a:r>
            <a:r>
              <a:rPr lang="en-US" dirty="0"/>
              <a:t>a set of search agents (solutions)(X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 	</a:t>
            </a:r>
            <a:r>
              <a:rPr lang="en-US" b="1" dirty="0" smtClean="0"/>
              <a:t>Do</a:t>
            </a:r>
          </a:p>
          <a:p>
            <a:r>
              <a:rPr lang="en-US" dirty="0" smtClean="0"/>
              <a:t> 		</a:t>
            </a:r>
            <a:r>
              <a:rPr lang="en-US" b="1" dirty="0" smtClean="0"/>
              <a:t>Evaluate</a:t>
            </a:r>
            <a:r>
              <a:rPr lang="en-US" dirty="0" smtClean="0"/>
              <a:t> </a:t>
            </a:r>
            <a:r>
              <a:rPr lang="en-US" dirty="0"/>
              <a:t>each of the search agents by the objective function 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dirty="0"/>
              <a:t>the best solution obtained so </a:t>
            </a:r>
            <a:r>
              <a:rPr lang="en-US" dirty="0" smtClean="0"/>
              <a:t>far( </a:t>
            </a:r>
            <a:r>
              <a:rPr lang="en-US" dirty="0"/>
              <a:t>(P=X </a:t>
            </a:r>
            <a:r>
              <a:rPr lang="en-US" dirty="0" smtClean="0"/>
              <a:t>*)</a:t>
            </a:r>
          </a:p>
          <a:p>
            <a:r>
              <a:rPr lang="en-US" dirty="0" smtClean="0"/>
              <a:t> 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i="1" dirty="0"/>
              <a:t>𝝰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𝞫 </a:t>
            </a:r>
            <a:r>
              <a:rPr lang="en-US" dirty="0" smtClean="0"/>
              <a:t>, </a:t>
            </a:r>
            <a:r>
              <a:rPr lang="el-GR" b="1" i="1" dirty="0"/>
              <a:t>Ψ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and 𝝋</a:t>
            </a:r>
            <a:r>
              <a:rPr lang="nl" dirty="0"/>
              <a:t> </a:t>
            </a:r>
            <a:endParaRPr lang="en-US" dirty="0" smtClean="0"/>
          </a:p>
          <a:p>
            <a:r>
              <a:rPr lang="en-US" dirty="0" smtClean="0"/>
              <a:t> 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dirty="0"/>
              <a:t>the position of search agents using Eq. </a:t>
            </a:r>
            <a:r>
              <a:rPr lang="en-US" dirty="0" smtClean="0"/>
              <a:t>(9)</a:t>
            </a:r>
          </a:p>
          <a:p>
            <a:endParaRPr lang="en-US" dirty="0" smtClean="0"/>
          </a:p>
          <a:p>
            <a:r>
              <a:rPr lang="en-US" dirty="0" smtClean="0"/>
              <a:t> 	</a:t>
            </a:r>
            <a:r>
              <a:rPr lang="en-US" b="1" dirty="0" smtClean="0"/>
              <a:t>While(t</a:t>
            </a:r>
            <a:r>
              <a:rPr lang="en-US" dirty="0"/>
              <a:t>&lt; maximum number of iterations)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Return</a:t>
            </a:r>
            <a:r>
              <a:rPr lang="en-US" dirty="0" smtClean="0"/>
              <a:t> </a:t>
            </a:r>
            <a:r>
              <a:rPr lang="en-US" dirty="0"/>
              <a:t>the best solution obtained so far as the global </a:t>
            </a:r>
            <a:r>
              <a:rPr lang="en-US" dirty="0" smtClean="0"/>
              <a:t>optimum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9255" y="5272921"/>
            <a:ext cx="5953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balance exploration and exploitation, the range of sine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cosine in Eqs. </a:t>
            </a:r>
            <a:r>
              <a:rPr lang="en-US" dirty="0" smtClean="0"/>
              <a:t>(9) </a:t>
            </a:r>
            <a:r>
              <a:rPr lang="en-US" dirty="0"/>
              <a:t>is changed adaptively </a:t>
            </a:r>
            <a:r>
              <a:rPr lang="en-US" dirty="0" smtClean="0"/>
              <a:t>using Eqs. (10)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69" y="3321050"/>
            <a:ext cx="214931" cy="2503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19255" y="1876574"/>
            <a:ext cx="4364757" cy="37425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3822286" y="2769157"/>
            <a:ext cx="6025099" cy="11557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3119255" y="3967089"/>
            <a:ext cx="6025099" cy="11557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32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28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05086060"/>
              </p:ext>
            </p:extLst>
          </p:nvPr>
        </p:nvGraphicFramePr>
        <p:xfrm>
          <a:off x="831273" y="1286298"/>
          <a:ext cx="8537810" cy="5182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742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Referance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29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53219" y="905385"/>
            <a:ext cx="1149330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[1] Fan Tang, </a:t>
            </a:r>
            <a:r>
              <a:rPr lang="en-US" dirty="0" err="1"/>
              <a:t>Chubo</a:t>
            </a:r>
            <a:r>
              <a:rPr lang="en-US" dirty="0"/>
              <a:t> Liu, </a:t>
            </a:r>
            <a:r>
              <a:rPr lang="en-US" dirty="0" err="1"/>
              <a:t>Kenli</a:t>
            </a:r>
            <a:r>
              <a:rPr lang="en-US" dirty="0"/>
              <a:t> Li, </a:t>
            </a:r>
            <a:r>
              <a:rPr lang="en-US" dirty="0" err="1"/>
              <a:t>Zhuo</a:t>
            </a:r>
            <a:r>
              <a:rPr lang="en-US" dirty="0"/>
              <a:t> Tang, </a:t>
            </a:r>
            <a:r>
              <a:rPr lang="en-US" dirty="0" err="1"/>
              <a:t>Keqin</a:t>
            </a:r>
            <a:r>
              <a:rPr lang="en-US" dirty="0"/>
              <a:t> Li, “</a:t>
            </a:r>
            <a:r>
              <a:rPr lang="en-US" b="1" dirty="0"/>
              <a:t>Task migration optimization for guaranteeing delay deadline with mobility consideration in mobile edge computing</a:t>
            </a:r>
            <a:r>
              <a:rPr lang="en-US" dirty="0"/>
              <a:t>” in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Journal of Systems Architecture 112(8):101849 (2021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).</a:t>
            </a: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[2] Farris, T. </a:t>
            </a:r>
            <a:r>
              <a:rPr lang="en-US" dirty="0" err="1"/>
              <a:t>Taleb</a:t>
            </a:r>
            <a:r>
              <a:rPr lang="en-US" dirty="0"/>
              <a:t>, M. </a:t>
            </a:r>
            <a:r>
              <a:rPr lang="en-US" dirty="0" err="1"/>
              <a:t>Bagaa</a:t>
            </a:r>
            <a:r>
              <a:rPr lang="en-US" dirty="0"/>
              <a:t>, and H. Flick, ‘</a:t>
            </a:r>
            <a:r>
              <a:rPr lang="en-US" b="1" dirty="0"/>
              <a:t>’Optimizing service replication for mobile delay-sensitive applications in 5g edge network</a:t>
            </a:r>
            <a:r>
              <a:rPr lang="en-US" dirty="0"/>
              <a:t>," in </a:t>
            </a:r>
            <a:r>
              <a:rPr lang="en-US" i="1" dirty="0">
                <a:solidFill>
                  <a:schemeClr val="accent1"/>
                </a:solidFill>
              </a:rPr>
              <a:t>2017 IEEE International Conference on Communications (ICC), 2017, pp. 1-6</a:t>
            </a:r>
            <a:r>
              <a:rPr lang="en-US" i="1" dirty="0" smtClean="0">
                <a:solidFill>
                  <a:schemeClr val="accent1"/>
                </a:solidFill>
              </a:rPr>
              <a:t>.</a:t>
            </a:r>
            <a:endParaRPr lang="en-US" i="1" dirty="0">
              <a:solidFill>
                <a:schemeClr val="accent1"/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dirty="0"/>
              <a:t>[3] </a:t>
            </a:r>
            <a:r>
              <a:rPr lang="en-US" dirty="0" err="1"/>
              <a:t>Yiming</a:t>
            </a:r>
            <a:r>
              <a:rPr lang="en-US" dirty="0"/>
              <a:t> Miao, </a:t>
            </a:r>
            <a:r>
              <a:rPr lang="en-US" dirty="0" err="1"/>
              <a:t>Gaoxiang</a:t>
            </a:r>
            <a:r>
              <a:rPr lang="en-US" dirty="0"/>
              <a:t> Wu, Miao Li, Ahmed </a:t>
            </a:r>
            <a:r>
              <a:rPr lang="en-US" dirty="0" err="1"/>
              <a:t>Ghoneim</a:t>
            </a:r>
            <a:r>
              <a:rPr lang="en-US" dirty="0"/>
              <a:t> , </a:t>
            </a:r>
            <a:r>
              <a:rPr lang="en-US" dirty="0" err="1"/>
              <a:t>Mabrook</a:t>
            </a:r>
            <a:r>
              <a:rPr lang="en-US" dirty="0"/>
              <a:t> Al-</a:t>
            </a:r>
            <a:r>
              <a:rPr lang="en-US" dirty="0" err="1"/>
              <a:t>Rakhami</a:t>
            </a:r>
            <a:r>
              <a:rPr lang="en-US" dirty="0"/>
              <a:t> , M. </a:t>
            </a:r>
            <a:r>
              <a:rPr lang="en-US" dirty="0" err="1"/>
              <a:t>Shamim</a:t>
            </a:r>
            <a:r>
              <a:rPr lang="en-US" dirty="0"/>
              <a:t> Hossain “</a:t>
            </a:r>
            <a:r>
              <a:rPr lang="en-US" b="1" dirty="0"/>
              <a:t>Intelligent task prediction and computation offloading based on mobile-edge cloud computing</a:t>
            </a:r>
            <a:r>
              <a:rPr lang="en-US" dirty="0"/>
              <a:t>. ”in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Future Generation Computer Systems 102 (2020) 925–931</a:t>
            </a:r>
            <a:r>
              <a:rPr lang="en-US" dirty="0"/>
              <a:t>. 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dirty="0"/>
              <a:t>[4] </a:t>
            </a:r>
            <a:r>
              <a:rPr lang="en-US" dirty="0" err="1"/>
              <a:t>Zhihan</a:t>
            </a:r>
            <a:r>
              <a:rPr lang="en-US" dirty="0"/>
              <a:t> </a:t>
            </a:r>
            <a:r>
              <a:rPr lang="en-US" dirty="0" err="1"/>
              <a:t>Lv</a:t>
            </a:r>
            <a:r>
              <a:rPr lang="en-US" dirty="0"/>
              <a:t>, </a:t>
            </a:r>
            <a:r>
              <a:rPr lang="en-US" dirty="0" err="1"/>
              <a:t>Dongliang</a:t>
            </a:r>
            <a:r>
              <a:rPr lang="en-US" dirty="0"/>
              <a:t> Chen, </a:t>
            </a:r>
            <a:r>
              <a:rPr lang="en-US" dirty="0" err="1"/>
              <a:t>Ranran</a:t>
            </a:r>
            <a:r>
              <a:rPr lang="en-US" dirty="0"/>
              <a:t> Lou, </a:t>
            </a:r>
            <a:r>
              <a:rPr lang="en-US" dirty="0" err="1"/>
              <a:t>Qingjun</a:t>
            </a:r>
            <a:r>
              <a:rPr lang="en-US" dirty="0"/>
              <a:t> Wang “</a:t>
            </a:r>
            <a:r>
              <a:rPr lang="en-US" b="1" dirty="0"/>
              <a:t>Intelligent edge </a:t>
            </a:r>
            <a:r>
              <a:rPr lang="en-US" b="1" dirty="0" err="1" smtClean="0"/>
              <a:t>fgfgh</a:t>
            </a:r>
            <a:endParaRPr lang="en-US" b="1" dirty="0" smtClean="0"/>
          </a:p>
          <a:p>
            <a:pPr algn="just">
              <a:spcBef>
                <a:spcPts val="600"/>
              </a:spcBef>
            </a:pPr>
            <a:r>
              <a:rPr lang="en-US" b="1" dirty="0" smtClean="0"/>
              <a:t> </a:t>
            </a:r>
            <a:r>
              <a:rPr lang="en-US" b="1" dirty="0"/>
              <a:t>based on machine learning for smart city”</a:t>
            </a:r>
            <a:r>
              <a:rPr lang="en-US" dirty="0"/>
              <a:t> in </a:t>
            </a:r>
            <a:r>
              <a:rPr lang="en-SG" i="1" dirty="0">
                <a:solidFill>
                  <a:schemeClr val="accent1">
                    <a:lumMod val="75000"/>
                  </a:schemeClr>
                </a:solidFill>
              </a:rPr>
              <a:t>Future Generation Computer Systems 115 (2021) 90–99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en-US" i="1" dirty="0"/>
          </a:p>
          <a:p>
            <a:pPr algn="just">
              <a:spcBef>
                <a:spcPts val="600"/>
              </a:spcBef>
            </a:pPr>
            <a:r>
              <a:rPr lang="en-US" dirty="0"/>
              <a:t>[5] </a:t>
            </a:r>
            <a:r>
              <a:rPr lang="en-SG" dirty="0" err="1"/>
              <a:t>Palash</a:t>
            </a:r>
            <a:r>
              <a:rPr lang="en-SG" dirty="0"/>
              <a:t> Roy, </a:t>
            </a:r>
            <a:r>
              <a:rPr lang="en-SG" dirty="0" err="1"/>
              <a:t>Sujan</a:t>
            </a:r>
            <a:r>
              <a:rPr lang="en-SG" dirty="0"/>
              <a:t> </a:t>
            </a:r>
            <a:r>
              <a:rPr lang="en-SG" dirty="0" err="1"/>
              <a:t>Sarker</a:t>
            </a:r>
            <a:r>
              <a:rPr lang="en-SG" dirty="0"/>
              <a:t>, </a:t>
            </a:r>
            <a:r>
              <a:rPr lang="en-SG" dirty="0" err="1"/>
              <a:t>Abdur</a:t>
            </a:r>
            <a:r>
              <a:rPr lang="en-SG" dirty="0"/>
              <a:t> </a:t>
            </a:r>
            <a:r>
              <a:rPr lang="en-SG" dirty="0" err="1"/>
              <a:t>Razzaque</a:t>
            </a:r>
            <a:r>
              <a:rPr lang="en-SG" dirty="0"/>
              <a:t>, Mohammad </a:t>
            </a:r>
            <a:r>
              <a:rPr lang="en-SG" dirty="0" err="1"/>
              <a:t>Mehedi</a:t>
            </a:r>
            <a:r>
              <a:rPr lang="en-SG" dirty="0"/>
              <a:t> Hassan “</a:t>
            </a:r>
            <a:r>
              <a:rPr lang="en-US" b="1" dirty="0"/>
              <a:t>AI-enabled Mobile Multimedia Service Instance Placement Scheme in Mobile Edge Computing</a:t>
            </a:r>
            <a:r>
              <a:rPr lang="en-US" dirty="0"/>
              <a:t>” 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Computer Networks Volume 182, 9 December 2020, 107573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dirty="0" smtClean="0"/>
              <a:t>[6</a:t>
            </a:r>
            <a:r>
              <a:rPr lang="en-US" dirty="0"/>
              <a:t>] </a:t>
            </a:r>
            <a:r>
              <a:rPr lang="en-US" dirty="0" err="1"/>
              <a:t>Seyedali</a:t>
            </a:r>
            <a:r>
              <a:rPr lang="en-US" dirty="0"/>
              <a:t> </a:t>
            </a:r>
            <a:r>
              <a:rPr lang="en-US" dirty="0" err="1" smtClean="0"/>
              <a:t>Mirjalili</a:t>
            </a:r>
            <a:r>
              <a:rPr lang="en-US" dirty="0" smtClean="0"/>
              <a:t> </a:t>
            </a:r>
            <a:r>
              <a:rPr lang="en-SG" dirty="0" smtClean="0"/>
              <a:t>“</a:t>
            </a:r>
            <a:r>
              <a:rPr lang="en-US" b="1" dirty="0"/>
              <a:t>A Sine Cosine Algorithm for Solving Optimization </a:t>
            </a:r>
            <a:r>
              <a:rPr lang="en-US" b="1" dirty="0" smtClean="0"/>
              <a:t>Problems</a:t>
            </a:r>
            <a:r>
              <a:rPr lang="en-US" dirty="0" smtClean="0"/>
              <a:t>” </a:t>
            </a:r>
            <a:r>
              <a:rPr lang="en-US" dirty="0"/>
              <a:t>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Knowledge-Based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Systems Volume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96, 15 March 2016.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dirty="0" smtClean="0"/>
              <a:t>[7</a:t>
            </a:r>
            <a:r>
              <a:rPr lang="en-US" dirty="0"/>
              <a:t>] </a:t>
            </a:r>
            <a:r>
              <a:rPr lang="en-US" dirty="0" err="1"/>
              <a:t>Jui</a:t>
            </a:r>
            <a:r>
              <a:rPr lang="en-US" dirty="0"/>
              <a:t>-Sheng </a:t>
            </a:r>
            <a:r>
              <a:rPr lang="en-US" dirty="0" smtClean="0"/>
              <a:t>Chou, </a:t>
            </a:r>
            <a:r>
              <a:rPr lang="en-US" dirty="0" err="1"/>
              <a:t>Dinh-Nhat</a:t>
            </a:r>
            <a:r>
              <a:rPr lang="en-US" dirty="0"/>
              <a:t> </a:t>
            </a:r>
            <a:r>
              <a:rPr lang="en-US" dirty="0" smtClean="0"/>
              <a:t>Truong </a:t>
            </a:r>
            <a:r>
              <a:rPr lang="en-SG" dirty="0" smtClean="0"/>
              <a:t>“</a:t>
            </a:r>
            <a:r>
              <a:rPr lang="en-US" b="1" dirty="0"/>
              <a:t>A novel metaheuristic optimizer inspired by behavior of jellyfish in ocean</a:t>
            </a:r>
            <a:r>
              <a:rPr lang="en-US" dirty="0" smtClean="0"/>
              <a:t>” </a:t>
            </a:r>
            <a:r>
              <a:rPr lang="en-US" dirty="0"/>
              <a:t>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Applied Mathematics and Computation, 12 July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2020.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spcBef>
                <a:spcPts val="600"/>
              </a:spcBef>
            </a:pPr>
            <a:r>
              <a:rPr lang="en-US" dirty="0" smtClean="0"/>
              <a:t>[8] </a:t>
            </a:r>
            <a:r>
              <a:rPr lang="en-SG" dirty="0" err="1"/>
              <a:t>Palash</a:t>
            </a:r>
            <a:r>
              <a:rPr lang="en-SG" dirty="0"/>
              <a:t> Roy, </a:t>
            </a:r>
            <a:r>
              <a:rPr lang="en-SG" dirty="0" err="1"/>
              <a:t>Sujan</a:t>
            </a:r>
            <a:r>
              <a:rPr lang="en-SG" dirty="0"/>
              <a:t> </a:t>
            </a:r>
            <a:r>
              <a:rPr lang="en-SG" dirty="0" err="1"/>
              <a:t>Sarker</a:t>
            </a:r>
            <a:r>
              <a:rPr lang="en-SG" dirty="0"/>
              <a:t>, </a:t>
            </a:r>
            <a:r>
              <a:rPr lang="en-SG" dirty="0" err="1"/>
              <a:t>Abdur</a:t>
            </a:r>
            <a:r>
              <a:rPr lang="en-SG" dirty="0"/>
              <a:t> </a:t>
            </a:r>
            <a:r>
              <a:rPr lang="en-SG" dirty="0" err="1"/>
              <a:t>Razzaque</a:t>
            </a:r>
            <a:r>
              <a:rPr lang="en-SG" dirty="0"/>
              <a:t>, Mohammad </a:t>
            </a:r>
            <a:r>
              <a:rPr lang="en-SG" dirty="0" err="1"/>
              <a:t>Mehedi</a:t>
            </a:r>
            <a:r>
              <a:rPr lang="en-SG" dirty="0"/>
              <a:t> Hassan </a:t>
            </a:r>
            <a:r>
              <a:rPr lang="en-SG" dirty="0" smtClean="0"/>
              <a:t>“</a:t>
            </a:r>
            <a:r>
              <a:rPr lang="en-US" b="1" dirty="0"/>
              <a:t>Hyper-heuristics: A survey of the state of the art</a:t>
            </a:r>
            <a:r>
              <a:rPr lang="en-US" dirty="0" smtClean="0"/>
              <a:t>” </a:t>
            </a:r>
            <a:r>
              <a:rPr lang="en-US" dirty="0"/>
              <a:t>in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Journal of the Operational Research Society · July 2013.</a:t>
            </a:r>
          </a:p>
        </p:txBody>
      </p:sp>
    </p:spTree>
    <p:extLst>
      <p:ext uri="{BB962C8B-B14F-4D97-AF65-F5344CB8AC3E}">
        <p14:creationId xmlns:p14="http://schemas.microsoft.com/office/powerpoint/2010/main" val="25571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3</a:t>
            </a:fld>
            <a:endParaRPr sz="1800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0F2F8C4-E216-44D8-880D-7729AC599FD5}"/>
              </a:ext>
            </a:extLst>
          </p:cNvPr>
          <p:cNvGraphicFramePr/>
          <p:nvPr/>
        </p:nvGraphicFramePr>
        <p:xfrm>
          <a:off x="1782038" y="5261317"/>
          <a:ext cx="1481667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6F25EBB-C8CB-4FE5-83A7-D57EFC17B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826868"/>
              </p:ext>
            </p:extLst>
          </p:nvPr>
        </p:nvGraphicFramePr>
        <p:xfrm>
          <a:off x="489528" y="1696254"/>
          <a:ext cx="4720492" cy="3934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B2E67C7-F8B3-4802-AB67-662E33A05D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16" y="1731564"/>
            <a:ext cx="6414882" cy="36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7" y="794334"/>
            <a:ext cx="10538667" cy="52693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673716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r>
              <a:rPr lang="en-US" sz="1867" dirty="0">
                <a:solidFill>
                  <a:schemeClr val="tx1"/>
                </a:solidFill>
              </a:rPr>
              <a:t>17</a:t>
            </a:r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40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4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3" y="836320"/>
            <a:ext cx="5641334" cy="47248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38873" y="5561184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Fig: mobile-edge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1C5834-8FCF-445A-A999-DD62FB3B3944}"/>
              </a:ext>
            </a:extLst>
          </p:cNvPr>
          <p:cNvSpPr txBox="1"/>
          <p:nvPr/>
        </p:nvSpPr>
        <p:spPr>
          <a:xfrm>
            <a:off x="7357891" y="3075057"/>
            <a:ext cx="4303287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Proactive Optimal Placement of </a:t>
            </a:r>
          </a:p>
          <a:p>
            <a:r>
              <a:rPr lang="en-US" sz="2000" dirty="0"/>
              <a:t>Service Instances in a cost efficient way</a:t>
            </a:r>
          </a:p>
        </p:txBody>
      </p:sp>
    </p:spTree>
    <p:extLst>
      <p:ext uri="{BB962C8B-B14F-4D97-AF65-F5344CB8AC3E}">
        <p14:creationId xmlns:p14="http://schemas.microsoft.com/office/powerpoint/2010/main" val="33488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Objectives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5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163;p18"/>
          <p:cNvSpPr txBox="1">
            <a:spLocks/>
          </p:cNvSpPr>
          <p:nvPr/>
        </p:nvSpPr>
        <p:spPr>
          <a:xfrm>
            <a:off x="1499554" y="2040342"/>
            <a:ext cx="9720071" cy="2804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00" tIns="45700" rIns="45700" bIns="45700" rtlCol="0" anchor="t" anchorCtr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140" indent="-457200" algn="l">
              <a:spcBef>
                <a:spcPts val="0"/>
              </a:spcBef>
              <a:buSzPts val="3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0070BF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Optimally placing the service instances in a proactive </a:t>
            </a:r>
            <a:r>
              <a:rPr lang="en-US" sz="3000" dirty="0" smtClean="0">
                <a:solidFill>
                  <a:srgbClr val="0070BF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manner.</a:t>
            </a:r>
            <a:endParaRPr lang="en-US" sz="3000" dirty="0">
              <a:solidFill>
                <a:srgbClr val="0070BF"/>
              </a:solidFill>
              <a:latin typeface="Arial" panose="020B0604020202020204" pitchFamily="34" charset="0"/>
              <a:ea typeface="Twentieth Century"/>
              <a:cs typeface="Arial" panose="020B0604020202020204" pitchFamily="34" charset="0"/>
              <a:sym typeface="Twentieth Century"/>
            </a:endParaRPr>
          </a:p>
          <a:p>
            <a:pPr marL="358140" indent="-457200" algn="l">
              <a:spcBef>
                <a:spcPts val="0"/>
              </a:spcBef>
              <a:buSzPts val="3000"/>
              <a:buFont typeface="Wingdings" panose="05000000000000000000" pitchFamily="2" charset="2"/>
              <a:buChar char="Ø"/>
            </a:pPr>
            <a:endParaRPr lang="en-US" sz="3000" dirty="0">
              <a:solidFill>
                <a:srgbClr val="0070C0"/>
              </a:solidFill>
              <a:latin typeface="Arial" panose="020B0604020202020204" pitchFamily="34" charset="0"/>
              <a:ea typeface="Twentieth Century"/>
              <a:cs typeface="Arial" panose="020B0604020202020204" pitchFamily="34" charset="0"/>
              <a:sym typeface="Twentieth Century"/>
            </a:endParaRPr>
          </a:p>
          <a:p>
            <a:pPr marL="358140" indent="-457200" algn="l">
              <a:spcBef>
                <a:spcPts val="0"/>
              </a:spcBef>
              <a:buSzPts val="300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Maximizing Quality Of Experience(</a:t>
            </a:r>
            <a:r>
              <a:rPr lang="en-US" sz="3000" dirty="0" err="1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QoE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)</a:t>
            </a:r>
          </a:p>
          <a:p>
            <a:pPr marL="358140" indent="-457200" algn="l">
              <a:spcBef>
                <a:spcPts val="0"/>
              </a:spcBef>
              <a:buSzPts val="3000"/>
              <a:buFont typeface="Wingdings" panose="05000000000000000000" pitchFamily="2" charset="2"/>
              <a:buChar char="Ø"/>
            </a:pPr>
            <a:endParaRPr lang="en-US" sz="3000" dirty="0">
              <a:latin typeface="Arial" panose="020B0604020202020204" pitchFamily="34" charset="0"/>
              <a:ea typeface="Twentieth Century"/>
              <a:cs typeface="Arial" panose="020B0604020202020204" pitchFamily="34" charset="0"/>
              <a:sym typeface="Twentieth Century"/>
            </a:endParaRPr>
          </a:p>
          <a:p>
            <a:pPr marL="358140" indent="-457200" algn="l">
              <a:spcBef>
                <a:spcPts val="1400"/>
              </a:spcBef>
              <a:buSzPts val="3000"/>
              <a:buFont typeface="Wingdings" panose="05000000000000000000" pitchFamily="2" charset="2"/>
              <a:buChar char="Ø"/>
            </a:pPr>
            <a:r>
              <a:rPr lang="en-US" sz="3000" dirty="0" smtClean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Create a trade-off between </a:t>
            </a:r>
            <a:r>
              <a:rPr lang="en-US" sz="3000" dirty="0" err="1" smtClean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QoE</a:t>
            </a:r>
            <a:r>
              <a:rPr lang="en-US" sz="3000" dirty="0" smtClean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 and cost to Keep it </a:t>
            </a: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ea typeface="Twentieth Century"/>
                <a:cs typeface="Arial" panose="020B0604020202020204" pitchFamily="34" charset="0"/>
                <a:sym typeface="Twentieth Century"/>
              </a:rPr>
              <a:t>within budget.</a:t>
            </a:r>
            <a:endParaRPr lang="en-US" sz="3000" dirty="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algn="l">
              <a:spcBef>
                <a:spcPts val="1400"/>
              </a:spcBef>
              <a:buSzPts val="3000"/>
            </a:pPr>
            <a:endParaRPr lang="en-US" sz="3000" dirty="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91440" algn="l">
              <a:spcBef>
                <a:spcPts val="1400"/>
              </a:spcBef>
              <a:buSzPts val="3000"/>
            </a:pPr>
            <a:endParaRPr lang="en-US" sz="3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361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-41562"/>
            <a:ext cx="12192000" cy="983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673716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r>
              <a:rPr lang="en-US" sz="1867" dirty="0" smtClean="0">
                <a:solidFill>
                  <a:schemeClr val="tx1"/>
                </a:solidFill>
              </a:rPr>
              <a:t>6</a:t>
            </a:r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4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02228F-6EF8-4CAD-BD93-D390D72C6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158705"/>
            <a:ext cx="6343250" cy="1155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11E06-34E1-4CDF-9ED4-1AE63002C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90" y="1265606"/>
            <a:ext cx="4171537" cy="1048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79622" y="2830531"/>
            <a:ext cx="512619" cy="36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C1: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1004607" y="3675861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C2: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004607" y="4497948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C3: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1004607" y="5310105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C4:</a:t>
            </a:r>
            <a:endParaRPr lang="en-SG" dirty="0"/>
          </a:p>
        </p:txBody>
      </p:sp>
      <p:sp>
        <p:nvSpPr>
          <p:cNvPr id="16" name="Rectangle 15"/>
          <p:cNvSpPr/>
          <p:nvPr/>
        </p:nvSpPr>
        <p:spPr>
          <a:xfrm>
            <a:off x="1004607" y="6128462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C5: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55CB28-C7EF-48FE-8C61-B07523D20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41" y="2705852"/>
            <a:ext cx="4641273" cy="3945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8CD48-98D6-459F-B70C-05B08F4128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78" y="3513783"/>
            <a:ext cx="5216449" cy="1480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688345" y="217497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 smtClean="0">
                <a:latin typeface="Arial" panose="020B0604020202020204" pitchFamily="34" charset="0"/>
              </a:rPr>
              <a:t>Subject to: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490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-41562"/>
            <a:ext cx="12192000" cy="983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NP-Hard </a:t>
            </a: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endParaRPr lang="en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673716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r>
              <a:rPr lang="en-US" sz="1867" dirty="0" smtClean="0">
                <a:solidFill>
                  <a:schemeClr val="tx1"/>
                </a:solidFill>
              </a:rPr>
              <a:t>8</a:t>
            </a:r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4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50552-9A43-486C-811F-6585C0B6D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497733"/>
            <a:ext cx="6261050" cy="373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59046-A4D4-4941-B8C1-FD6457932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15" y="2988923"/>
            <a:ext cx="5265491" cy="1400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15636" y="989089"/>
            <a:ext cx="4664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 smtClean="0"/>
              <a:t>Multiple </a:t>
            </a:r>
            <a:r>
              <a:rPr lang="en-SG" sz="2400" dirty="0"/>
              <a:t>Knapsack </a:t>
            </a:r>
            <a:r>
              <a:rPr lang="en-SG" sz="2400" dirty="0" smtClean="0"/>
              <a:t>Problem: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1230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-41562"/>
            <a:ext cx="12192000" cy="983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NP-Hard </a:t>
            </a: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  <a:endParaRPr lang="en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673716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r>
              <a:rPr lang="en-US" sz="1867" dirty="0" smtClean="0">
                <a:solidFill>
                  <a:schemeClr val="tx1"/>
                </a:solidFill>
              </a:rPr>
              <a:t>9</a:t>
            </a:r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4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31273" y="1164597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</a:rPr>
              <a:t>Assume,</a:t>
            </a:r>
            <a:endParaRPr lang="en-SG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43852-C589-4117-B531-83B01CFFE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2" y="2820148"/>
            <a:ext cx="6475665" cy="3699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4BE325-C526-45D8-9628-6CEC6FF01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7" y="1574369"/>
            <a:ext cx="5335077" cy="57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E43549-14B6-4594-8011-4EEB2EE1CA78}"/>
              </a:ext>
            </a:extLst>
          </p:cNvPr>
          <p:cNvSpPr txBox="1"/>
          <p:nvPr/>
        </p:nvSpPr>
        <p:spPr>
          <a:xfrm>
            <a:off x="700534" y="2284563"/>
            <a:ext cx="2624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u="sng" dirty="0">
                <a:latin typeface="Arial" panose="020B0604020202020204" pitchFamily="34" charset="0"/>
              </a:rPr>
              <a:t>Np-Hardness Proof:</a:t>
            </a:r>
            <a:endParaRPr lang="en-SG" sz="2000" u="sn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171F80-BF14-4128-B639-2D565E56D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95" y="1450848"/>
            <a:ext cx="5027329" cy="1387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54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0"/>
            <a:ext cx="12192000" cy="10691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Proposed Hyper-heuristic Strategy For </a:t>
            </a:r>
          </a:p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Proactive</a:t>
            </a: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Service Placement (HPSP)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9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81960" y="6032957"/>
            <a:ext cx="387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Fig: </a:t>
            </a:r>
            <a:r>
              <a:rPr lang="en-US" dirty="0"/>
              <a:t>Structure design of HPSP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777" t="4579" r="2283" b="4463"/>
          <a:stretch/>
        </p:blipFill>
        <p:spPr>
          <a:xfrm>
            <a:off x="1617784" y="1292144"/>
            <a:ext cx="9003323" cy="47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1012</Words>
  <Application>Microsoft Office PowerPoint</Application>
  <PresentationFormat>Widescreen</PresentationFormat>
  <Paragraphs>185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Twentieth Century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Higher Level Heuristic- HPSP Algorithm</vt:lpstr>
      <vt:lpstr>PowerPoint Presentation</vt:lpstr>
      <vt:lpstr>Jellyfish Search Optimizer For Proactive Service Placement (JSOPSP)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Sine Cosine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Mahadi Ahammad</dc:creator>
  <cp:lastModifiedBy>HP</cp:lastModifiedBy>
  <cp:revision>209</cp:revision>
  <dcterms:created xsi:type="dcterms:W3CDTF">2021-08-20T17:52:23Z</dcterms:created>
  <dcterms:modified xsi:type="dcterms:W3CDTF">2022-04-08T15:55:35Z</dcterms:modified>
</cp:coreProperties>
</file>